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  <p:sldMasterId id="2147483716" r:id="rId2"/>
  </p:sldMasterIdLst>
  <p:notesMasterIdLst>
    <p:notesMasterId r:id="rId38"/>
  </p:notesMasterIdLst>
  <p:sldIdLst>
    <p:sldId id="256" r:id="rId3"/>
    <p:sldId id="257" r:id="rId4"/>
    <p:sldId id="318" r:id="rId5"/>
    <p:sldId id="262" r:id="rId6"/>
    <p:sldId id="320" r:id="rId7"/>
    <p:sldId id="319" r:id="rId8"/>
    <p:sldId id="293" r:id="rId9"/>
    <p:sldId id="321" r:id="rId10"/>
    <p:sldId id="323" r:id="rId11"/>
    <p:sldId id="317" r:id="rId12"/>
    <p:sldId id="325" r:id="rId13"/>
    <p:sldId id="326" r:id="rId14"/>
    <p:sldId id="324" r:id="rId15"/>
    <p:sldId id="327" r:id="rId16"/>
    <p:sldId id="263" r:id="rId17"/>
    <p:sldId id="300" r:id="rId18"/>
    <p:sldId id="298" r:id="rId19"/>
    <p:sldId id="296" r:id="rId20"/>
    <p:sldId id="305" r:id="rId21"/>
    <p:sldId id="304" r:id="rId22"/>
    <p:sldId id="303" r:id="rId23"/>
    <p:sldId id="329" r:id="rId24"/>
    <p:sldId id="315" r:id="rId25"/>
    <p:sldId id="328" r:id="rId26"/>
    <p:sldId id="333" r:id="rId27"/>
    <p:sldId id="332" r:id="rId28"/>
    <p:sldId id="331" r:id="rId29"/>
    <p:sldId id="335" r:id="rId30"/>
    <p:sldId id="306" r:id="rId31"/>
    <p:sldId id="302" r:id="rId32"/>
    <p:sldId id="338" r:id="rId33"/>
    <p:sldId id="337" r:id="rId34"/>
    <p:sldId id="339" r:id="rId35"/>
    <p:sldId id="291" r:id="rId36"/>
    <p:sldId id="258" r:id="rId37"/>
  </p:sldIdLst>
  <p:sldSz cx="9144000" cy="5143500" type="screen16x9"/>
  <p:notesSz cx="6858000" cy="9144000"/>
  <p:embeddedFontLst>
    <p:embeddedFont>
      <p:font typeface="Source Sans Pro" panose="020B0503030403020204" pitchFamily="34" charset="0"/>
      <p:regular r:id="rId39"/>
      <p:bold r:id="rId40"/>
      <p:italic r:id="rId41"/>
      <p:bold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8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jVI5IFvbjpYHH/ziHR63PNw5+r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260" y="272"/>
      </p:cViewPr>
      <p:guideLst>
        <p:guide orient="horz" pos="4320"/>
        <p:guide pos="7678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50" Type="http://customschemas.google.com/relationships/presentationmetadata" Target="metadata"/><Relationship Id="rId55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nei Silva" userId="48441808-fd34-4028-a583-2a47cb188196" providerId="ADAL" clId="{696F0C77-D27A-4015-9DA4-4DB21CB0272F}"/>
    <pc:docChg chg="modSld">
      <pc:chgData name="Claudinei Silva" userId="48441808-fd34-4028-a583-2a47cb188196" providerId="ADAL" clId="{696F0C77-D27A-4015-9DA4-4DB21CB0272F}" dt="2025-02-25T16:52:04.948" v="28"/>
      <pc:docMkLst>
        <pc:docMk/>
      </pc:docMkLst>
      <pc:sldChg chg="modSp">
        <pc:chgData name="Claudinei Silva" userId="48441808-fd34-4028-a583-2a47cb188196" providerId="ADAL" clId="{696F0C77-D27A-4015-9DA4-4DB21CB0272F}" dt="2025-02-20T14:11:22.261" v="27" actId="20577"/>
        <pc:sldMkLst>
          <pc:docMk/>
          <pc:sldMk cId="401056021" sldId="293"/>
        </pc:sldMkLst>
        <pc:graphicFrameChg chg="mod">
          <ac:chgData name="Claudinei Silva" userId="48441808-fd34-4028-a583-2a47cb188196" providerId="ADAL" clId="{696F0C77-D27A-4015-9DA4-4DB21CB0272F}" dt="2025-02-20T14:11:22.261" v="27" actId="20577"/>
          <ac:graphicFrameMkLst>
            <pc:docMk/>
            <pc:sldMk cId="401056021" sldId="293"/>
            <ac:graphicFrameMk id="2" creationId="{46F23F05-BA4B-7E19-A62A-34D362B639FF}"/>
          </ac:graphicFrameMkLst>
        </pc:graphicFrameChg>
      </pc:sldChg>
      <pc:sldChg chg="modTransition">
        <pc:chgData name="Claudinei Silva" userId="48441808-fd34-4028-a583-2a47cb188196" providerId="ADAL" clId="{696F0C77-D27A-4015-9DA4-4DB21CB0272F}" dt="2025-02-25T16:52:04.948" v="28"/>
        <pc:sldMkLst>
          <pc:docMk/>
          <pc:sldMk cId="631028271" sldId="317"/>
        </pc:sldMkLst>
      </pc:sldChg>
    </pc:docChg>
  </pc:docChgLst>
  <pc:docChgLst>
    <pc:chgData name="Claudinei Silva" userId="48441808-fd34-4028-a583-2a47cb188196" providerId="ADAL" clId="{C11FDB40-E529-4498-80A1-ABF0A3C67EF2}"/>
    <pc:docChg chg="delSld modSld">
      <pc:chgData name="Claudinei Silva" userId="48441808-fd34-4028-a583-2a47cb188196" providerId="ADAL" clId="{C11FDB40-E529-4498-80A1-ABF0A3C67EF2}" dt="2025-04-15T14:21:47.410" v="44" actId="47"/>
      <pc:docMkLst>
        <pc:docMk/>
      </pc:docMkLst>
      <pc:sldChg chg="del">
        <pc:chgData name="Claudinei Silva" userId="48441808-fd34-4028-a583-2a47cb188196" providerId="ADAL" clId="{C11FDB40-E529-4498-80A1-ABF0A3C67EF2}" dt="2025-04-08T18:46:56.073" v="22" actId="47"/>
        <pc:sldMkLst>
          <pc:docMk/>
          <pc:sldMk cId="1291395510" sldId="307"/>
        </pc:sldMkLst>
      </pc:sldChg>
      <pc:sldChg chg="modSp mod">
        <pc:chgData name="Claudinei Silva" userId="48441808-fd34-4028-a583-2a47cb188196" providerId="ADAL" clId="{C11FDB40-E529-4498-80A1-ABF0A3C67EF2}" dt="2025-04-15T14:20:08.076" v="43" actId="20577"/>
        <pc:sldMkLst>
          <pc:docMk/>
          <pc:sldMk cId="2238859230" sldId="320"/>
        </pc:sldMkLst>
        <pc:spChg chg="mod">
          <ac:chgData name="Claudinei Silva" userId="48441808-fd34-4028-a583-2a47cb188196" providerId="ADAL" clId="{C11FDB40-E529-4498-80A1-ABF0A3C67EF2}" dt="2025-04-15T14:20:08.076" v="43" actId="20577"/>
          <ac:spMkLst>
            <pc:docMk/>
            <pc:sldMk cId="2238859230" sldId="320"/>
            <ac:spMk id="22" creationId="{6D4B3103-1326-0618-CDDA-876638A86CBA}"/>
          </ac:spMkLst>
        </pc:spChg>
      </pc:sldChg>
      <pc:sldChg chg="del">
        <pc:chgData name="Claudinei Silva" userId="48441808-fd34-4028-a583-2a47cb188196" providerId="ADAL" clId="{C11FDB40-E529-4498-80A1-ABF0A3C67EF2}" dt="2025-04-15T14:21:47.410" v="44" actId="47"/>
        <pc:sldMkLst>
          <pc:docMk/>
          <pc:sldMk cId="4068394244" sldId="322"/>
        </pc:sldMkLst>
      </pc:sldChg>
      <pc:sldChg chg="modSp mod">
        <pc:chgData name="Claudinei Silva" userId="48441808-fd34-4028-a583-2a47cb188196" providerId="ADAL" clId="{C11FDB40-E529-4498-80A1-ABF0A3C67EF2}" dt="2025-04-08T18:46:10.756" v="21" actId="20577"/>
        <pc:sldMkLst>
          <pc:docMk/>
          <pc:sldMk cId="3545389678" sldId="328"/>
        </pc:sldMkLst>
        <pc:spChg chg="mod">
          <ac:chgData name="Claudinei Silva" userId="48441808-fd34-4028-a583-2a47cb188196" providerId="ADAL" clId="{C11FDB40-E529-4498-80A1-ABF0A3C67EF2}" dt="2025-04-08T18:46:10.756" v="21" actId="20577"/>
          <ac:spMkLst>
            <pc:docMk/>
            <pc:sldMk cId="3545389678" sldId="328"/>
            <ac:spMk id="2" creationId="{050B9BDA-4A7A-3BF0-8558-6420E3590B57}"/>
          </ac:spMkLst>
        </pc:spChg>
      </pc:sldChg>
      <pc:sldChg chg="del">
        <pc:chgData name="Claudinei Silva" userId="48441808-fd34-4028-a583-2a47cb188196" providerId="ADAL" clId="{C11FDB40-E529-4498-80A1-ABF0A3C67EF2}" dt="2025-04-08T18:46:58.631" v="23" actId="47"/>
        <pc:sldMkLst>
          <pc:docMk/>
          <pc:sldMk cId="828284922" sldId="34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586AB8-866F-4102-9AA4-D915ECCCE744}" type="doc">
      <dgm:prSet loTypeId="urn:microsoft.com/office/officeart/2005/8/layout/cycle6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6DACBDE-0EB6-4E42-9476-378F88FA9CFD}">
      <dgm:prSet phldrT="[Texto]"/>
      <dgm:spPr>
        <a:solidFill>
          <a:schemeClr val="bg2">
            <a:lumMod val="40000"/>
            <a:lumOff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pt-BR" b="1" dirty="0">
              <a:solidFill>
                <a:schemeClr val="tx1">
                  <a:lumMod val="90000"/>
                  <a:lumOff val="10000"/>
                </a:schemeClr>
              </a:solidFill>
            </a:rPr>
            <a:t>Clientes</a:t>
          </a:r>
        </a:p>
      </dgm:t>
    </dgm:pt>
    <dgm:pt modelId="{DDEB3BA9-57CF-4DC7-8A1F-75BE68A035FD}" type="parTrans" cxnId="{A37E3D8D-3AAC-4350-AC67-C4498239425E}">
      <dgm:prSet/>
      <dgm:spPr/>
      <dgm:t>
        <a:bodyPr/>
        <a:lstStyle/>
        <a:p>
          <a:endParaRPr lang="pt-BR"/>
        </a:p>
      </dgm:t>
    </dgm:pt>
    <dgm:pt modelId="{11794144-20E6-43EC-8A51-F7D2EDC5AE90}" type="sibTrans" cxnId="{A37E3D8D-3AAC-4350-AC67-C4498239425E}">
      <dgm:prSet/>
      <dgm:spPr/>
      <dgm:t>
        <a:bodyPr/>
        <a:lstStyle/>
        <a:p>
          <a:endParaRPr lang="pt-BR"/>
        </a:p>
      </dgm:t>
    </dgm:pt>
    <dgm:pt modelId="{98785C67-DE1E-46F3-B559-67C3A8CA8A89}">
      <dgm:prSet phldrT="[Texto]"/>
      <dgm:spPr>
        <a:solidFill>
          <a:schemeClr val="bg2">
            <a:lumMod val="40000"/>
            <a:lumOff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pt-BR" b="1" dirty="0">
              <a:solidFill>
                <a:schemeClr val="tx1">
                  <a:lumMod val="90000"/>
                  <a:lumOff val="10000"/>
                </a:schemeClr>
              </a:solidFill>
            </a:rPr>
            <a:t>CITEM/DEINF</a:t>
          </a:r>
        </a:p>
        <a:p>
          <a:r>
            <a:rPr lang="pt-BR" b="1" dirty="0">
              <a:solidFill>
                <a:schemeClr val="tx1">
                  <a:lumMod val="90000"/>
                  <a:lumOff val="10000"/>
                </a:schemeClr>
              </a:solidFill>
            </a:rPr>
            <a:t>Felipe Alves</a:t>
          </a:r>
        </a:p>
      </dgm:t>
    </dgm:pt>
    <dgm:pt modelId="{BABE8120-0982-4583-AE79-BCAEEEF8A459}" type="parTrans" cxnId="{4251DFB6-6951-43F4-B43A-3A3DA75D28AC}">
      <dgm:prSet/>
      <dgm:spPr/>
      <dgm:t>
        <a:bodyPr/>
        <a:lstStyle/>
        <a:p>
          <a:endParaRPr lang="pt-BR"/>
        </a:p>
      </dgm:t>
    </dgm:pt>
    <dgm:pt modelId="{15BBD9F1-3837-4A62-875B-B0D99D266890}" type="sibTrans" cxnId="{4251DFB6-6951-43F4-B43A-3A3DA75D28AC}">
      <dgm:prSet/>
      <dgm:spPr/>
      <dgm:t>
        <a:bodyPr/>
        <a:lstStyle/>
        <a:p>
          <a:endParaRPr lang="pt-BR"/>
        </a:p>
      </dgm:t>
    </dgm:pt>
    <dgm:pt modelId="{8020B603-9F87-4A83-9467-7732BBFF8200}">
      <dgm:prSet phldrT="[Texto]"/>
      <dgm:spPr>
        <a:solidFill>
          <a:schemeClr val="bg2">
            <a:lumMod val="40000"/>
            <a:lumOff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pt-BR" b="1" dirty="0">
              <a:solidFill>
                <a:schemeClr val="tx1">
                  <a:lumMod val="90000"/>
                  <a:lumOff val="10000"/>
                </a:schemeClr>
              </a:solidFill>
            </a:rPr>
            <a:t>CITEM/DETEC</a:t>
          </a:r>
        </a:p>
        <a:p>
          <a:r>
            <a:rPr lang="pt-BR" b="1" dirty="0">
              <a:solidFill>
                <a:schemeClr val="tx1">
                  <a:lumMod val="90000"/>
                  <a:lumOff val="10000"/>
                </a:schemeClr>
              </a:solidFill>
            </a:rPr>
            <a:t>Claudinei</a:t>
          </a:r>
        </a:p>
      </dgm:t>
    </dgm:pt>
    <dgm:pt modelId="{FDA30EDF-2C0D-407B-A407-3C2806B7869E}" type="parTrans" cxnId="{D617EBC5-69CA-487B-A3CE-BE5E64A8DFEE}">
      <dgm:prSet/>
      <dgm:spPr/>
      <dgm:t>
        <a:bodyPr/>
        <a:lstStyle/>
        <a:p>
          <a:endParaRPr lang="pt-BR"/>
        </a:p>
      </dgm:t>
    </dgm:pt>
    <dgm:pt modelId="{CE91B89F-4AA1-4ABB-9133-CB4D0B46054A}" type="sibTrans" cxnId="{D617EBC5-69CA-487B-A3CE-BE5E64A8DFEE}">
      <dgm:prSet/>
      <dgm:spPr/>
      <dgm:t>
        <a:bodyPr/>
        <a:lstStyle/>
        <a:p>
          <a:endParaRPr lang="pt-BR"/>
        </a:p>
      </dgm:t>
    </dgm:pt>
    <dgm:pt modelId="{2656DD40-A9D2-4264-BE6E-704AABC2BBD1}">
      <dgm:prSet phldrT="[Texto]"/>
      <dgm:spPr>
        <a:solidFill>
          <a:schemeClr val="bg2">
            <a:lumMod val="40000"/>
            <a:lumOff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pt-BR" b="1" dirty="0">
              <a:solidFill>
                <a:schemeClr val="tx1">
                  <a:lumMod val="90000"/>
                  <a:lumOff val="10000"/>
                </a:schemeClr>
              </a:solidFill>
            </a:rPr>
            <a:t>Coordenador Prodesp</a:t>
          </a:r>
        </a:p>
        <a:p>
          <a:r>
            <a:rPr lang="pt-BR" b="1" dirty="0">
              <a:solidFill>
                <a:schemeClr val="tx1">
                  <a:lumMod val="90000"/>
                  <a:lumOff val="10000"/>
                </a:schemeClr>
              </a:solidFill>
            </a:rPr>
            <a:t>Eduardo T.</a:t>
          </a:r>
        </a:p>
      </dgm:t>
    </dgm:pt>
    <dgm:pt modelId="{EC09EC02-D2E2-4F8A-BA1C-C32D8E255D78}" type="parTrans" cxnId="{F65FC0F1-6E97-4298-B126-8271F4BC3E99}">
      <dgm:prSet/>
      <dgm:spPr/>
      <dgm:t>
        <a:bodyPr/>
        <a:lstStyle/>
        <a:p>
          <a:endParaRPr lang="pt-BR"/>
        </a:p>
      </dgm:t>
    </dgm:pt>
    <dgm:pt modelId="{AC8F5B8F-46FC-4FB4-81B3-819D250237FA}" type="sibTrans" cxnId="{F65FC0F1-6E97-4298-B126-8271F4BC3E99}">
      <dgm:prSet/>
      <dgm:spPr/>
      <dgm:t>
        <a:bodyPr/>
        <a:lstStyle/>
        <a:p>
          <a:endParaRPr lang="pt-BR"/>
        </a:p>
      </dgm:t>
    </dgm:pt>
    <dgm:pt modelId="{6277D925-CD98-4A4F-BD6A-D5BAA6001163}">
      <dgm:prSet phldrT="[Texto]"/>
      <dgm:spPr>
        <a:solidFill>
          <a:schemeClr val="bg2">
            <a:lumMod val="40000"/>
            <a:lumOff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pt-BR" b="1" dirty="0">
              <a:solidFill>
                <a:schemeClr val="tx1">
                  <a:lumMod val="90000"/>
                  <a:lumOff val="10000"/>
                </a:schemeClr>
              </a:solidFill>
            </a:rPr>
            <a:t>Gerente de Projetos</a:t>
          </a:r>
        </a:p>
        <a:p>
          <a:r>
            <a:rPr lang="pt-BR" b="1" dirty="0">
              <a:solidFill>
                <a:schemeClr val="tx1">
                  <a:lumMod val="90000"/>
                  <a:lumOff val="10000"/>
                </a:schemeClr>
              </a:solidFill>
            </a:rPr>
            <a:t>Italo Galetti</a:t>
          </a:r>
        </a:p>
      </dgm:t>
    </dgm:pt>
    <dgm:pt modelId="{A92DBC9E-10D9-4AA2-ABE3-BE2882E2D9A5}" type="parTrans" cxnId="{8D874442-2162-4BAC-85F0-F772308E9892}">
      <dgm:prSet/>
      <dgm:spPr/>
      <dgm:t>
        <a:bodyPr/>
        <a:lstStyle/>
        <a:p>
          <a:endParaRPr lang="pt-BR"/>
        </a:p>
      </dgm:t>
    </dgm:pt>
    <dgm:pt modelId="{73CE989A-1B62-4222-8128-D99292C3F645}" type="sibTrans" cxnId="{8D874442-2162-4BAC-85F0-F772308E9892}">
      <dgm:prSet/>
      <dgm:spPr/>
      <dgm:t>
        <a:bodyPr/>
        <a:lstStyle/>
        <a:p>
          <a:endParaRPr lang="pt-BR"/>
        </a:p>
      </dgm:t>
    </dgm:pt>
    <dgm:pt modelId="{ECAAE124-EA29-4A77-A957-2D3073FC478D}">
      <dgm:prSet phldrT="[Texto]"/>
      <dgm:spPr>
        <a:solidFill>
          <a:schemeClr val="bg2">
            <a:lumMod val="40000"/>
            <a:lumOff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pt-BR" b="1" dirty="0">
              <a:solidFill>
                <a:schemeClr val="tx1">
                  <a:lumMod val="90000"/>
                  <a:lumOff val="10000"/>
                </a:schemeClr>
              </a:solidFill>
            </a:rPr>
            <a:t>Suporte Ens. </a:t>
          </a:r>
        </a:p>
        <a:p>
          <a:r>
            <a:rPr lang="pt-BR" b="1" dirty="0">
              <a:solidFill>
                <a:schemeClr val="tx1">
                  <a:lumMod val="90000"/>
                  <a:lumOff val="10000"/>
                </a:schemeClr>
              </a:solidFill>
            </a:rPr>
            <a:t>Márcio Dias</a:t>
          </a:r>
        </a:p>
      </dgm:t>
    </dgm:pt>
    <dgm:pt modelId="{FE2ADB48-BE19-44D8-A1D6-6F149EF2B383}" type="parTrans" cxnId="{AEECE225-210D-4B78-8F33-C94D966E13A2}">
      <dgm:prSet/>
      <dgm:spPr/>
      <dgm:t>
        <a:bodyPr/>
        <a:lstStyle/>
        <a:p>
          <a:endParaRPr lang="pt-BR"/>
        </a:p>
      </dgm:t>
    </dgm:pt>
    <dgm:pt modelId="{DB3F22B6-5A1B-48FA-B481-95C7AA28E3ED}" type="sibTrans" cxnId="{AEECE225-210D-4B78-8F33-C94D966E13A2}">
      <dgm:prSet/>
      <dgm:spPr/>
      <dgm:t>
        <a:bodyPr/>
        <a:lstStyle/>
        <a:p>
          <a:endParaRPr lang="pt-BR"/>
        </a:p>
      </dgm:t>
    </dgm:pt>
    <dgm:pt modelId="{6DA8234F-774E-4447-A2AC-80CCE8C0F1AD}">
      <dgm:prSet phldrT="[Texto]"/>
      <dgm:spPr>
        <a:solidFill>
          <a:schemeClr val="bg2">
            <a:lumMod val="40000"/>
            <a:lumOff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pt-BR" b="1" dirty="0">
              <a:solidFill>
                <a:schemeClr val="tx1">
                  <a:lumMod val="90000"/>
                  <a:lumOff val="10000"/>
                </a:schemeClr>
              </a:solidFill>
            </a:rPr>
            <a:t>Time Dev.</a:t>
          </a:r>
        </a:p>
        <a:p>
          <a:r>
            <a:rPr lang="pt-BR" b="1" dirty="0">
              <a:solidFill>
                <a:schemeClr val="tx1">
                  <a:lumMod val="90000"/>
                  <a:lumOff val="10000"/>
                </a:schemeClr>
              </a:solidFill>
            </a:rPr>
            <a:t>Nadui </a:t>
          </a:r>
          <a:r>
            <a:rPr lang="pt-BR" b="1">
              <a:solidFill>
                <a:schemeClr val="tx1">
                  <a:lumMod val="90000"/>
                  <a:lumOff val="10000"/>
                </a:schemeClr>
              </a:solidFill>
            </a:rPr>
            <a:t>/ Iolanda</a:t>
          </a:r>
          <a:endParaRPr lang="pt-BR" b="1" dirty="0">
            <a:solidFill>
              <a:schemeClr val="tx1">
                <a:lumMod val="90000"/>
                <a:lumOff val="10000"/>
              </a:schemeClr>
            </a:solidFill>
          </a:endParaRPr>
        </a:p>
        <a:p>
          <a:r>
            <a:rPr lang="pt-BR" b="1" dirty="0">
              <a:solidFill>
                <a:schemeClr val="tx1">
                  <a:lumMod val="90000"/>
                  <a:lumOff val="10000"/>
                </a:schemeClr>
              </a:solidFill>
            </a:rPr>
            <a:t>/ Guilherme</a:t>
          </a:r>
        </a:p>
      </dgm:t>
    </dgm:pt>
    <dgm:pt modelId="{3DB9CC85-EB18-47A5-AE87-A00FE4502EA7}" type="parTrans" cxnId="{6DFB0B8C-7E89-4F52-84DF-D24F56164EAB}">
      <dgm:prSet/>
      <dgm:spPr/>
      <dgm:t>
        <a:bodyPr/>
        <a:lstStyle/>
        <a:p>
          <a:endParaRPr lang="pt-BR"/>
        </a:p>
      </dgm:t>
    </dgm:pt>
    <dgm:pt modelId="{3966FE4B-39DF-46A1-8606-55F8A29808F2}" type="sibTrans" cxnId="{6DFB0B8C-7E89-4F52-84DF-D24F56164EAB}">
      <dgm:prSet/>
      <dgm:spPr/>
      <dgm:t>
        <a:bodyPr/>
        <a:lstStyle/>
        <a:p>
          <a:endParaRPr lang="pt-BR"/>
        </a:p>
      </dgm:t>
    </dgm:pt>
    <dgm:pt modelId="{9E03A1AC-EDFC-45AE-A5BD-14D3811A6B6C}" type="pres">
      <dgm:prSet presAssocID="{69586AB8-866F-4102-9AA4-D915ECCCE744}" presName="cycle" presStyleCnt="0">
        <dgm:presLayoutVars>
          <dgm:dir/>
          <dgm:resizeHandles val="exact"/>
        </dgm:presLayoutVars>
      </dgm:prSet>
      <dgm:spPr/>
    </dgm:pt>
    <dgm:pt modelId="{7425FD5B-B46F-4E10-90EC-AF17E217D1FE}" type="pres">
      <dgm:prSet presAssocID="{26DACBDE-0EB6-4E42-9476-378F88FA9CFD}" presName="node" presStyleLbl="node1" presStyleIdx="0" presStyleCnt="7">
        <dgm:presLayoutVars>
          <dgm:bulletEnabled val="1"/>
        </dgm:presLayoutVars>
      </dgm:prSet>
      <dgm:spPr/>
    </dgm:pt>
    <dgm:pt modelId="{CC56D57F-4DC9-4EE8-932A-42F873A7D8C7}" type="pres">
      <dgm:prSet presAssocID="{26DACBDE-0EB6-4E42-9476-378F88FA9CFD}" presName="spNode" presStyleCnt="0"/>
      <dgm:spPr/>
    </dgm:pt>
    <dgm:pt modelId="{5E24EEB2-E95E-4E82-9C07-675034CAD44E}" type="pres">
      <dgm:prSet presAssocID="{11794144-20E6-43EC-8A51-F7D2EDC5AE90}" presName="sibTrans" presStyleLbl="sibTrans1D1" presStyleIdx="0" presStyleCnt="7"/>
      <dgm:spPr/>
    </dgm:pt>
    <dgm:pt modelId="{9B43385D-3F35-411F-B716-39AF1487C4A2}" type="pres">
      <dgm:prSet presAssocID="{98785C67-DE1E-46F3-B559-67C3A8CA8A89}" presName="node" presStyleLbl="node1" presStyleIdx="1" presStyleCnt="7">
        <dgm:presLayoutVars>
          <dgm:bulletEnabled val="1"/>
        </dgm:presLayoutVars>
      </dgm:prSet>
      <dgm:spPr/>
    </dgm:pt>
    <dgm:pt modelId="{19C07987-64DB-4BAD-B12C-DCB43815FD27}" type="pres">
      <dgm:prSet presAssocID="{98785C67-DE1E-46F3-B559-67C3A8CA8A89}" presName="spNode" presStyleCnt="0"/>
      <dgm:spPr/>
    </dgm:pt>
    <dgm:pt modelId="{83EC0A0B-A421-4CD6-BE33-AD2D4796483C}" type="pres">
      <dgm:prSet presAssocID="{15BBD9F1-3837-4A62-875B-B0D99D266890}" presName="sibTrans" presStyleLbl="sibTrans1D1" presStyleIdx="1" presStyleCnt="7"/>
      <dgm:spPr/>
    </dgm:pt>
    <dgm:pt modelId="{2A7A4372-21B3-42F8-9281-EB4C05825EBC}" type="pres">
      <dgm:prSet presAssocID="{8020B603-9F87-4A83-9467-7732BBFF8200}" presName="node" presStyleLbl="node1" presStyleIdx="2" presStyleCnt="7">
        <dgm:presLayoutVars>
          <dgm:bulletEnabled val="1"/>
        </dgm:presLayoutVars>
      </dgm:prSet>
      <dgm:spPr/>
    </dgm:pt>
    <dgm:pt modelId="{C3D72091-851E-4F7A-9512-2C28E65838DC}" type="pres">
      <dgm:prSet presAssocID="{8020B603-9F87-4A83-9467-7732BBFF8200}" presName="spNode" presStyleCnt="0"/>
      <dgm:spPr/>
    </dgm:pt>
    <dgm:pt modelId="{012A9C11-732F-402F-B79D-C792635A4772}" type="pres">
      <dgm:prSet presAssocID="{CE91B89F-4AA1-4ABB-9133-CB4D0B46054A}" presName="sibTrans" presStyleLbl="sibTrans1D1" presStyleIdx="2" presStyleCnt="7"/>
      <dgm:spPr/>
    </dgm:pt>
    <dgm:pt modelId="{5D22E3E5-7DFB-4207-BF35-C0261A5B6994}" type="pres">
      <dgm:prSet presAssocID="{2656DD40-A9D2-4264-BE6E-704AABC2BBD1}" presName="node" presStyleLbl="node1" presStyleIdx="3" presStyleCnt="7">
        <dgm:presLayoutVars>
          <dgm:bulletEnabled val="1"/>
        </dgm:presLayoutVars>
      </dgm:prSet>
      <dgm:spPr/>
    </dgm:pt>
    <dgm:pt modelId="{00EA4AC4-5E65-4CAD-A155-9D431BC78B01}" type="pres">
      <dgm:prSet presAssocID="{2656DD40-A9D2-4264-BE6E-704AABC2BBD1}" presName="spNode" presStyleCnt="0"/>
      <dgm:spPr/>
    </dgm:pt>
    <dgm:pt modelId="{281C2167-37C0-4046-B258-5AB7EBDF490D}" type="pres">
      <dgm:prSet presAssocID="{AC8F5B8F-46FC-4FB4-81B3-819D250237FA}" presName="sibTrans" presStyleLbl="sibTrans1D1" presStyleIdx="3" presStyleCnt="7"/>
      <dgm:spPr/>
    </dgm:pt>
    <dgm:pt modelId="{B1B436D1-AB23-4937-928E-9BE7E35B3446}" type="pres">
      <dgm:prSet presAssocID="{6277D925-CD98-4A4F-BD6A-D5BAA6001163}" presName="node" presStyleLbl="node1" presStyleIdx="4" presStyleCnt="7">
        <dgm:presLayoutVars>
          <dgm:bulletEnabled val="1"/>
        </dgm:presLayoutVars>
      </dgm:prSet>
      <dgm:spPr/>
    </dgm:pt>
    <dgm:pt modelId="{2C5770A0-C25C-4A18-9FEF-8A302A65530F}" type="pres">
      <dgm:prSet presAssocID="{6277D925-CD98-4A4F-BD6A-D5BAA6001163}" presName="spNode" presStyleCnt="0"/>
      <dgm:spPr/>
    </dgm:pt>
    <dgm:pt modelId="{D465801D-7DEE-4462-A14A-4519870ADE61}" type="pres">
      <dgm:prSet presAssocID="{73CE989A-1B62-4222-8128-D99292C3F645}" presName="sibTrans" presStyleLbl="sibTrans1D1" presStyleIdx="4" presStyleCnt="7"/>
      <dgm:spPr/>
    </dgm:pt>
    <dgm:pt modelId="{2DFA0551-2CA4-4ABC-A646-21D92B0F7831}" type="pres">
      <dgm:prSet presAssocID="{ECAAE124-EA29-4A77-A957-2D3073FC478D}" presName="node" presStyleLbl="node1" presStyleIdx="5" presStyleCnt="7">
        <dgm:presLayoutVars>
          <dgm:bulletEnabled val="1"/>
        </dgm:presLayoutVars>
      </dgm:prSet>
      <dgm:spPr/>
    </dgm:pt>
    <dgm:pt modelId="{5F75709E-CFF1-40B7-BA08-414274E4A0DC}" type="pres">
      <dgm:prSet presAssocID="{ECAAE124-EA29-4A77-A957-2D3073FC478D}" presName="spNode" presStyleCnt="0"/>
      <dgm:spPr/>
    </dgm:pt>
    <dgm:pt modelId="{B02BE006-8162-47E7-B571-3EE91C245066}" type="pres">
      <dgm:prSet presAssocID="{DB3F22B6-5A1B-48FA-B481-95C7AA28E3ED}" presName="sibTrans" presStyleLbl="sibTrans1D1" presStyleIdx="5" presStyleCnt="7"/>
      <dgm:spPr/>
    </dgm:pt>
    <dgm:pt modelId="{3EE1330A-A535-405F-8C92-D836CB421596}" type="pres">
      <dgm:prSet presAssocID="{6DA8234F-774E-4447-A2AC-80CCE8C0F1AD}" presName="node" presStyleLbl="node1" presStyleIdx="6" presStyleCnt="7">
        <dgm:presLayoutVars>
          <dgm:bulletEnabled val="1"/>
        </dgm:presLayoutVars>
      </dgm:prSet>
      <dgm:spPr/>
    </dgm:pt>
    <dgm:pt modelId="{037C1980-2637-48F8-89AF-4990A93878CC}" type="pres">
      <dgm:prSet presAssocID="{6DA8234F-774E-4447-A2AC-80CCE8C0F1AD}" presName="spNode" presStyleCnt="0"/>
      <dgm:spPr/>
    </dgm:pt>
    <dgm:pt modelId="{EA12898A-7975-498C-853C-268CFB7D5E34}" type="pres">
      <dgm:prSet presAssocID="{3966FE4B-39DF-46A1-8606-55F8A29808F2}" presName="sibTrans" presStyleLbl="sibTrans1D1" presStyleIdx="6" presStyleCnt="7"/>
      <dgm:spPr/>
    </dgm:pt>
  </dgm:ptLst>
  <dgm:cxnLst>
    <dgm:cxn modelId="{F2CAAD10-C5A8-4D42-8B52-61D9FB59068D}" type="presOf" srcId="{DB3F22B6-5A1B-48FA-B481-95C7AA28E3ED}" destId="{B02BE006-8162-47E7-B571-3EE91C245066}" srcOrd="0" destOrd="0" presId="urn:microsoft.com/office/officeart/2005/8/layout/cycle6"/>
    <dgm:cxn modelId="{AEECE225-210D-4B78-8F33-C94D966E13A2}" srcId="{69586AB8-866F-4102-9AA4-D915ECCCE744}" destId="{ECAAE124-EA29-4A77-A957-2D3073FC478D}" srcOrd="5" destOrd="0" parTransId="{FE2ADB48-BE19-44D8-A1D6-6F149EF2B383}" sibTransId="{DB3F22B6-5A1B-48FA-B481-95C7AA28E3ED}"/>
    <dgm:cxn modelId="{E11FBE33-6A15-4CFB-A78B-9663EC179211}" type="presOf" srcId="{6DA8234F-774E-4447-A2AC-80CCE8C0F1AD}" destId="{3EE1330A-A535-405F-8C92-D836CB421596}" srcOrd="0" destOrd="0" presId="urn:microsoft.com/office/officeart/2005/8/layout/cycle6"/>
    <dgm:cxn modelId="{F979DE35-D7EB-4B32-A0F4-EE7CABA17378}" type="presOf" srcId="{26DACBDE-0EB6-4E42-9476-378F88FA9CFD}" destId="{7425FD5B-B46F-4E10-90EC-AF17E217D1FE}" srcOrd="0" destOrd="0" presId="urn:microsoft.com/office/officeart/2005/8/layout/cycle6"/>
    <dgm:cxn modelId="{E1A3065F-3C3C-4846-9976-AE3836FD2B9E}" type="presOf" srcId="{6277D925-CD98-4A4F-BD6A-D5BAA6001163}" destId="{B1B436D1-AB23-4937-928E-9BE7E35B3446}" srcOrd="0" destOrd="0" presId="urn:microsoft.com/office/officeart/2005/8/layout/cycle6"/>
    <dgm:cxn modelId="{8D874442-2162-4BAC-85F0-F772308E9892}" srcId="{69586AB8-866F-4102-9AA4-D915ECCCE744}" destId="{6277D925-CD98-4A4F-BD6A-D5BAA6001163}" srcOrd="4" destOrd="0" parTransId="{A92DBC9E-10D9-4AA2-ABE3-BE2882E2D9A5}" sibTransId="{73CE989A-1B62-4222-8128-D99292C3F645}"/>
    <dgm:cxn modelId="{9BBF7D4E-A985-4D22-8442-38E333FD5C0D}" type="presOf" srcId="{11794144-20E6-43EC-8A51-F7D2EDC5AE90}" destId="{5E24EEB2-E95E-4E82-9C07-675034CAD44E}" srcOrd="0" destOrd="0" presId="urn:microsoft.com/office/officeart/2005/8/layout/cycle6"/>
    <dgm:cxn modelId="{C74B2B59-45E7-42D1-A6A2-36EA3C5D6CA0}" type="presOf" srcId="{ECAAE124-EA29-4A77-A957-2D3073FC478D}" destId="{2DFA0551-2CA4-4ABC-A646-21D92B0F7831}" srcOrd="0" destOrd="0" presId="urn:microsoft.com/office/officeart/2005/8/layout/cycle6"/>
    <dgm:cxn modelId="{E975F084-FEB1-4B60-B4BD-0AFCDAE4B426}" type="presOf" srcId="{AC8F5B8F-46FC-4FB4-81B3-819D250237FA}" destId="{281C2167-37C0-4046-B258-5AB7EBDF490D}" srcOrd="0" destOrd="0" presId="urn:microsoft.com/office/officeart/2005/8/layout/cycle6"/>
    <dgm:cxn modelId="{6DFB0B8C-7E89-4F52-84DF-D24F56164EAB}" srcId="{69586AB8-866F-4102-9AA4-D915ECCCE744}" destId="{6DA8234F-774E-4447-A2AC-80CCE8C0F1AD}" srcOrd="6" destOrd="0" parTransId="{3DB9CC85-EB18-47A5-AE87-A00FE4502EA7}" sibTransId="{3966FE4B-39DF-46A1-8606-55F8A29808F2}"/>
    <dgm:cxn modelId="{A37E3D8D-3AAC-4350-AC67-C4498239425E}" srcId="{69586AB8-866F-4102-9AA4-D915ECCCE744}" destId="{26DACBDE-0EB6-4E42-9476-378F88FA9CFD}" srcOrd="0" destOrd="0" parTransId="{DDEB3BA9-57CF-4DC7-8A1F-75BE68A035FD}" sibTransId="{11794144-20E6-43EC-8A51-F7D2EDC5AE90}"/>
    <dgm:cxn modelId="{95271F91-B52C-4FC3-AE82-CEFF7F4EE282}" type="presOf" srcId="{98785C67-DE1E-46F3-B559-67C3A8CA8A89}" destId="{9B43385D-3F35-411F-B716-39AF1487C4A2}" srcOrd="0" destOrd="0" presId="urn:microsoft.com/office/officeart/2005/8/layout/cycle6"/>
    <dgm:cxn modelId="{CA5E4993-16BF-4054-8AAB-F6AC12F14FF9}" type="presOf" srcId="{73CE989A-1B62-4222-8128-D99292C3F645}" destId="{D465801D-7DEE-4462-A14A-4519870ADE61}" srcOrd="0" destOrd="0" presId="urn:microsoft.com/office/officeart/2005/8/layout/cycle6"/>
    <dgm:cxn modelId="{D42E3899-3336-4374-BAB4-2CF7864C2AE7}" type="presOf" srcId="{15BBD9F1-3837-4A62-875B-B0D99D266890}" destId="{83EC0A0B-A421-4CD6-BE33-AD2D4796483C}" srcOrd="0" destOrd="0" presId="urn:microsoft.com/office/officeart/2005/8/layout/cycle6"/>
    <dgm:cxn modelId="{C7CDC3B2-7E73-4883-8384-6A1EBC292313}" type="presOf" srcId="{2656DD40-A9D2-4264-BE6E-704AABC2BBD1}" destId="{5D22E3E5-7DFB-4207-BF35-C0261A5B6994}" srcOrd="0" destOrd="0" presId="urn:microsoft.com/office/officeart/2005/8/layout/cycle6"/>
    <dgm:cxn modelId="{4251DFB6-6951-43F4-B43A-3A3DA75D28AC}" srcId="{69586AB8-866F-4102-9AA4-D915ECCCE744}" destId="{98785C67-DE1E-46F3-B559-67C3A8CA8A89}" srcOrd="1" destOrd="0" parTransId="{BABE8120-0982-4583-AE79-BCAEEEF8A459}" sibTransId="{15BBD9F1-3837-4A62-875B-B0D99D266890}"/>
    <dgm:cxn modelId="{D617EBC5-69CA-487B-A3CE-BE5E64A8DFEE}" srcId="{69586AB8-866F-4102-9AA4-D915ECCCE744}" destId="{8020B603-9F87-4A83-9467-7732BBFF8200}" srcOrd="2" destOrd="0" parTransId="{FDA30EDF-2C0D-407B-A407-3C2806B7869E}" sibTransId="{CE91B89F-4AA1-4ABB-9133-CB4D0B46054A}"/>
    <dgm:cxn modelId="{2351EDCE-50D7-4D61-B746-50AF492B5B6B}" type="presOf" srcId="{3966FE4B-39DF-46A1-8606-55F8A29808F2}" destId="{EA12898A-7975-498C-853C-268CFB7D5E34}" srcOrd="0" destOrd="0" presId="urn:microsoft.com/office/officeart/2005/8/layout/cycle6"/>
    <dgm:cxn modelId="{B6FE4BE2-4C82-4B99-9106-FC08A9458B5C}" type="presOf" srcId="{8020B603-9F87-4A83-9467-7732BBFF8200}" destId="{2A7A4372-21B3-42F8-9281-EB4C05825EBC}" srcOrd="0" destOrd="0" presId="urn:microsoft.com/office/officeart/2005/8/layout/cycle6"/>
    <dgm:cxn modelId="{EF9527EF-1632-4C63-8746-0508CE48EF74}" type="presOf" srcId="{CE91B89F-4AA1-4ABB-9133-CB4D0B46054A}" destId="{012A9C11-732F-402F-B79D-C792635A4772}" srcOrd="0" destOrd="0" presId="urn:microsoft.com/office/officeart/2005/8/layout/cycle6"/>
    <dgm:cxn modelId="{F65FC0F1-6E97-4298-B126-8271F4BC3E99}" srcId="{69586AB8-866F-4102-9AA4-D915ECCCE744}" destId="{2656DD40-A9D2-4264-BE6E-704AABC2BBD1}" srcOrd="3" destOrd="0" parTransId="{EC09EC02-D2E2-4F8A-BA1C-C32D8E255D78}" sibTransId="{AC8F5B8F-46FC-4FB4-81B3-819D250237FA}"/>
    <dgm:cxn modelId="{F1A4AFFE-DDB3-4D7F-A626-BE5C2296A5B5}" type="presOf" srcId="{69586AB8-866F-4102-9AA4-D915ECCCE744}" destId="{9E03A1AC-EDFC-45AE-A5BD-14D3811A6B6C}" srcOrd="0" destOrd="0" presId="urn:microsoft.com/office/officeart/2005/8/layout/cycle6"/>
    <dgm:cxn modelId="{81B90846-1601-44AB-896F-380F6C6D42A9}" type="presParOf" srcId="{9E03A1AC-EDFC-45AE-A5BD-14D3811A6B6C}" destId="{7425FD5B-B46F-4E10-90EC-AF17E217D1FE}" srcOrd="0" destOrd="0" presId="urn:microsoft.com/office/officeart/2005/8/layout/cycle6"/>
    <dgm:cxn modelId="{47263288-F7A1-4809-AD6C-E99D37B02B13}" type="presParOf" srcId="{9E03A1AC-EDFC-45AE-A5BD-14D3811A6B6C}" destId="{CC56D57F-4DC9-4EE8-932A-42F873A7D8C7}" srcOrd="1" destOrd="0" presId="urn:microsoft.com/office/officeart/2005/8/layout/cycle6"/>
    <dgm:cxn modelId="{596B2190-830B-4804-B18A-E42AEC175FAA}" type="presParOf" srcId="{9E03A1AC-EDFC-45AE-A5BD-14D3811A6B6C}" destId="{5E24EEB2-E95E-4E82-9C07-675034CAD44E}" srcOrd="2" destOrd="0" presId="urn:microsoft.com/office/officeart/2005/8/layout/cycle6"/>
    <dgm:cxn modelId="{29CEBD15-1313-4800-BC02-6FDD9707B3C3}" type="presParOf" srcId="{9E03A1AC-EDFC-45AE-A5BD-14D3811A6B6C}" destId="{9B43385D-3F35-411F-B716-39AF1487C4A2}" srcOrd="3" destOrd="0" presId="urn:microsoft.com/office/officeart/2005/8/layout/cycle6"/>
    <dgm:cxn modelId="{FC7866A7-418E-4FC0-A0F6-1F5454C7F81B}" type="presParOf" srcId="{9E03A1AC-EDFC-45AE-A5BD-14D3811A6B6C}" destId="{19C07987-64DB-4BAD-B12C-DCB43815FD27}" srcOrd="4" destOrd="0" presId="urn:microsoft.com/office/officeart/2005/8/layout/cycle6"/>
    <dgm:cxn modelId="{5CD8FDD1-C456-41DC-ADE9-08F42BACD386}" type="presParOf" srcId="{9E03A1AC-EDFC-45AE-A5BD-14D3811A6B6C}" destId="{83EC0A0B-A421-4CD6-BE33-AD2D4796483C}" srcOrd="5" destOrd="0" presId="urn:microsoft.com/office/officeart/2005/8/layout/cycle6"/>
    <dgm:cxn modelId="{873B285E-4B63-4576-9351-0043F32080D5}" type="presParOf" srcId="{9E03A1AC-EDFC-45AE-A5BD-14D3811A6B6C}" destId="{2A7A4372-21B3-42F8-9281-EB4C05825EBC}" srcOrd="6" destOrd="0" presId="urn:microsoft.com/office/officeart/2005/8/layout/cycle6"/>
    <dgm:cxn modelId="{31BE63AE-8EE9-467C-BB8A-1066ABB35751}" type="presParOf" srcId="{9E03A1AC-EDFC-45AE-A5BD-14D3811A6B6C}" destId="{C3D72091-851E-4F7A-9512-2C28E65838DC}" srcOrd="7" destOrd="0" presId="urn:microsoft.com/office/officeart/2005/8/layout/cycle6"/>
    <dgm:cxn modelId="{4A1A413E-9A64-4CFC-A6B4-CC43E9D7E398}" type="presParOf" srcId="{9E03A1AC-EDFC-45AE-A5BD-14D3811A6B6C}" destId="{012A9C11-732F-402F-B79D-C792635A4772}" srcOrd="8" destOrd="0" presId="urn:microsoft.com/office/officeart/2005/8/layout/cycle6"/>
    <dgm:cxn modelId="{ECA49F37-2FBD-4C54-99C4-A352151B2B9B}" type="presParOf" srcId="{9E03A1AC-EDFC-45AE-A5BD-14D3811A6B6C}" destId="{5D22E3E5-7DFB-4207-BF35-C0261A5B6994}" srcOrd="9" destOrd="0" presId="urn:microsoft.com/office/officeart/2005/8/layout/cycle6"/>
    <dgm:cxn modelId="{BA9B3E85-0131-4417-B9FE-AB43554C2B08}" type="presParOf" srcId="{9E03A1AC-EDFC-45AE-A5BD-14D3811A6B6C}" destId="{00EA4AC4-5E65-4CAD-A155-9D431BC78B01}" srcOrd="10" destOrd="0" presId="urn:microsoft.com/office/officeart/2005/8/layout/cycle6"/>
    <dgm:cxn modelId="{567B4F3B-2E90-4E10-9FA7-F06E2C63DFE3}" type="presParOf" srcId="{9E03A1AC-EDFC-45AE-A5BD-14D3811A6B6C}" destId="{281C2167-37C0-4046-B258-5AB7EBDF490D}" srcOrd="11" destOrd="0" presId="urn:microsoft.com/office/officeart/2005/8/layout/cycle6"/>
    <dgm:cxn modelId="{E99F57EA-941E-41FC-B314-652586B4F476}" type="presParOf" srcId="{9E03A1AC-EDFC-45AE-A5BD-14D3811A6B6C}" destId="{B1B436D1-AB23-4937-928E-9BE7E35B3446}" srcOrd="12" destOrd="0" presId="urn:microsoft.com/office/officeart/2005/8/layout/cycle6"/>
    <dgm:cxn modelId="{A29E8470-A1B6-48B6-8426-685C8E31B34D}" type="presParOf" srcId="{9E03A1AC-EDFC-45AE-A5BD-14D3811A6B6C}" destId="{2C5770A0-C25C-4A18-9FEF-8A302A65530F}" srcOrd="13" destOrd="0" presId="urn:microsoft.com/office/officeart/2005/8/layout/cycle6"/>
    <dgm:cxn modelId="{9AE7EF99-267D-4956-BF28-BD284B7DF61C}" type="presParOf" srcId="{9E03A1AC-EDFC-45AE-A5BD-14D3811A6B6C}" destId="{D465801D-7DEE-4462-A14A-4519870ADE61}" srcOrd="14" destOrd="0" presId="urn:microsoft.com/office/officeart/2005/8/layout/cycle6"/>
    <dgm:cxn modelId="{118DE9FF-4A10-4B42-8F4E-61FEE2252690}" type="presParOf" srcId="{9E03A1AC-EDFC-45AE-A5BD-14D3811A6B6C}" destId="{2DFA0551-2CA4-4ABC-A646-21D92B0F7831}" srcOrd="15" destOrd="0" presId="urn:microsoft.com/office/officeart/2005/8/layout/cycle6"/>
    <dgm:cxn modelId="{A3C5F1EF-22C3-450F-99D7-1401D0EE09D2}" type="presParOf" srcId="{9E03A1AC-EDFC-45AE-A5BD-14D3811A6B6C}" destId="{5F75709E-CFF1-40B7-BA08-414274E4A0DC}" srcOrd="16" destOrd="0" presId="urn:microsoft.com/office/officeart/2005/8/layout/cycle6"/>
    <dgm:cxn modelId="{5B8FD1A1-B1E4-44AC-AD49-0EC15467AF0C}" type="presParOf" srcId="{9E03A1AC-EDFC-45AE-A5BD-14D3811A6B6C}" destId="{B02BE006-8162-47E7-B571-3EE91C245066}" srcOrd="17" destOrd="0" presId="urn:microsoft.com/office/officeart/2005/8/layout/cycle6"/>
    <dgm:cxn modelId="{8E106903-A2D3-43DE-9527-68081632DBB9}" type="presParOf" srcId="{9E03A1AC-EDFC-45AE-A5BD-14D3811A6B6C}" destId="{3EE1330A-A535-405F-8C92-D836CB421596}" srcOrd="18" destOrd="0" presId="urn:microsoft.com/office/officeart/2005/8/layout/cycle6"/>
    <dgm:cxn modelId="{72108F95-C653-4CB5-897C-6B8E9F358D4A}" type="presParOf" srcId="{9E03A1AC-EDFC-45AE-A5BD-14D3811A6B6C}" destId="{037C1980-2637-48F8-89AF-4990A93878CC}" srcOrd="19" destOrd="0" presId="urn:microsoft.com/office/officeart/2005/8/layout/cycle6"/>
    <dgm:cxn modelId="{9609DC40-F9F2-4DD4-B330-A4D777346721}" type="presParOf" srcId="{9E03A1AC-EDFC-45AE-A5BD-14D3811A6B6C}" destId="{EA12898A-7975-498C-853C-268CFB7D5E34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586AB8-866F-4102-9AA4-D915ECCCE744}" type="doc">
      <dgm:prSet loTypeId="urn:microsoft.com/office/officeart/2005/8/layout/cycle6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6DACBDE-0EB6-4E42-9476-378F88FA9CFD}">
      <dgm:prSet phldrT="[Texto]"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pt-BR" sz="1400" b="0" dirty="0">
              <a:solidFill>
                <a:schemeClr val="tx1">
                  <a:lumMod val="90000"/>
                  <a:lumOff val="10000"/>
                </a:schemeClr>
              </a:solidFill>
            </a:rPr>
            <a:t>Secretarias e Escolas Municipais</a:t>
          </a:r>
        </a:p>
      </dgm:t>
    </dgm:pt>
    <dgm:pt modelId="{DDEB3BA9-57CF-4DC7-8A1F-75BE68A035FD}" type="parTrans" cxnId="{A37E3D8D-3AAC-4350-AC67-C4498239425E}">
      <dgm:prSet/>
      <dgm:spPr/>
      <dgm:t>
        <a:bodyPr/>
        <a:lstStyle/>
        <a:p>
          <a:endParaRPr lang="pt-BR"/>
        </a:p>
      </dgm:t>
    </dgm:pt>
    <dgm:pt modelId="{11794144-20E6-43EC-8A51-F7D2EDC5AE90}" type="sibTrans" cxnId="{A37E3D8D-3AAC-4350-AC67-C4498239425E}">
      <dgm:prSet/>
      <dgm:spPr/>
      <dgm:t>
        <a:bodyPr/>
        <a:lstStyle/>
        <a:p>
          <a:endParaRPr lang="pt-BR"/>
        </a:p>
      </dgm:t>
    </dgm:pt>
    <dgm:pt modelId="{98785C67-DE1E-46F3-B559-67C3A8CA8A89}">
      <dgm:prSet phldrT="[Texto]"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pt-BR" sz="1400" b="0" dirty="0">
              <a:solidFill>
                <a:schemeClr val="tx1">
                  <a:lumMod val="90000"/>
                  <a:lumOff val="10000"/>
                </a:schemeClr>
              </a:solidFill>
            </a:rPr>
            <a:t>SPTRANS</a:t>
          </a:r>
        </a:p>
      </dgm:t>
    </dgm:pt>
    <dgm:pt modelId="{BABE8120-0982-4583-AE79-BCAEEEF8A459}" type="parTrans" cxnId="{4251DFB6-6951-43F4-B43A-3A3DA75D28AC}">
      <dgm:prSet/>
      <dgm:spPr/>
      <dgm:t>
        <a:bodyPr/>
        <a:lstStyle/>
        <a:p>
          <a:endParaRPr lang="pt-BR"/>
        </a:p>
      </dgm:t>
    </dgm:pt>
    <dgm:pt modelId="{15BBD9F1-3837-4A62-875B-B0D99D266890}" type="sibTrans" cxnId="{4251DFB6-6951-43F4-B43A-3A3DA75D28AC}">
      <dgm:prSet/>
      <dgm:spPr/>
      <dgm:t>
        <a:bodyPr/>
        <a:lstStyle/>
        <a:p>
          <a:endParaRPr lang="pt-BR"/>
        </a:p>
      </dgm:t>
    </dgm:pt>
    <dgm:pt modelId="{8020B603-9F87-4A83-9467-7732BBFF8200}">
      <dgm:prSet phldrT="[Texto]"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pt-BR" sz="1400" b="0" dirty="0">
              <a:solidFill>
                <a:schemeClr val="tx1">
                  <a:lumMod val="90000"/>
                  <a:lumOff val="10000"/>
                </a:schemeClr>
              </a:solidFill>
            </a:rPr>
            <a:t>Centro </a:t>
          </a:r>
        </a:p>
        <a:p>
          <a:r>
            <a:rPr lang="pt-BR" sz="1400" b="0" dirty="0">
              <a:solidFill>
                <a:schemeClr val="tx1">
                  <a:lumMod val="90000"/>
                  <a:lumOff val="10000"/>
                </a:schemeClr>
              </a:solidFill>
            </a:rPr>
            <a:t>Paula Souza</a:t>
          </a:r>
        </a:p>
      </dgm:t>
    </dgm:pt>
    <dgm:pt modelId="{FDA30EDF-2C0D-407B-A407-3C2806B7869E}" type="parTrans" cxnId="{D617EBC5-69CA-487B-A3CE-BE5E64A8DFEE}">
      <dgm:prSet/>
      <dgm:spPr/>
      <dgm:t>
        <a:bodyPr/>
        <a:lstStyle/>
        <a:p>
          <a:endParaRPr lang="pt-BR"/>
        </a:p>
      </dgm:t>
    </dgm:pt>
    <dgm:pt modelId="{CE91B89F-4AA1-4ABB-9133-CB4D0B46054A}" type="sibTrans" cxnId="{D617EBC5-69CA-487B-A3CE-BE5E64A8DFEE}">
      <dgm:prSet/>
      <dgm:spPr/>
      <dgm:t>
        <a:bodyPr/>
        <a:lstStyle/>
        <a:p>
          <a:endParaRPr lang="pt-BR"/>
        </a:p>
      </dgm:t>
    </dgm:pt>
    <dgm:pt modelId="{2656DD40-A9D2-4264-BE6E-704AABC2BBD1}">
      <dgm:prSet phldrT="[Texto]"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Poupatempo</a:t>
          </a:r>
        </a:p>
      </dgm:t>
    </dgm:pt>
    <dgm:pt modelId="{EC09EC02-D2E2-4F8A-BA1C-C32D8E255D78}" type="parTrans" cxnId="{F65FC0F1-6E97-4298-B126-8271F4BC3E99}">
      <dgm:prSet/>
      <dgm:spPr/>
      <dgm:t>
        <a:bodyPr/>
        <a:lstStyle/>
        <a:p>
          <a:endParaRPr lang="pt-BR"/>
        </a:p>
      </dgm:t>
    </dgm:pt>
    <dgm:pt modelId="{AC8F5B8F-46FC-4FB4-81B3-819D250237FA}" type="sibTrans" cxnId="{F65FC0F1-6E97-4298-B126-8271F4BC3E99}">
      <dgm:prSet/>
      <dgm:spPr/>
      <dgm:t>
        <a:bodyPr/>
        <a:lstStyle/>
        <a:p>
          <a:endParaRPr lang="pt-BR"/>
        </a:p>
      </dgm:t>
    </dgm:pt>
    <dgm:pt modelId="{6277D925-CD98-4A4F-BD6A-D5BAA6001163}">
      <dgm:prSet phldrT="[Texto]" custT="1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pt-BR" sz="1400" b="0" dirty="0">
              <a:solidFill>
                <a:schemeClr val="tx1">
                  <a:lumMod val="90000"/>
                  <a:lumOff val="10000"/>
                </a:schemeClr>
              </a:solidFill>
            </a:rPr>
            <a:t>Secretaria Municipal de São Paulo</a:t>
          </a:r>
        </a:p>
      </dgm:t>
    </dgm:pt>
    <dgm:pt modelId="{A92DBC9E-10D9-4AA2-ABE3-BE2882E2D9A5}" type="parTrans" cxnId="{8D874442-2162-4BAC-85F0-F772308E9892}">
      <dgm:prSet/>
      <dgm:spPr/>
      <dgm:t>
        <a:bodyPr/>
        <a:lstStyle/>
        <a:p>
          <a:endParaRPr lang="pt-BR"/>
        </a:p>
      </dgm:t>
    </dgm:pt>
    <dgm:pt modelId="{73CE989A-1B62-4222-8128-D99292C3F645}" type="sibTrans" cxnId="{8D874442-2162-4BAC-85F0-F772308E9892}">
      <dgm:prSet/>
      <dgm:spPr/>
      <dgm:t>
        <a:bodyPr/>
        <a:lstStyle/>
        <a:p>
          <a:endParaRPr lang="pt-BR"/>
        </a:p>
      </dgm:t>
    </dgm:pt>
    <dgm:pt modelId="{9E03A1AC-EDFC-45AE-A5BD-14D3811A6B6C}" type="pres">
      <dgm:prSet presAssocID="{69586AB8-866F-4102-9AA4-D915ECCCE744}" presName="cycle" presStyleCnt="0">
        <dgm:presLayoutVars>
          <dgm:dir/>
          <dgm:resizeHandles val="exact"/>
        </dgm:presLayoutVars>
      </dgm:prSet>
      <dgm:spPr/>
    </dgm:pt>
    <dgm:pt modelId="{7425FD5B-B46F-4E10-90EC-AF17E217D1FE}" type="pres">
      <dgm:prSet presAssocID="{26DACBDE-0EB6-4E42-9476-378F88FA9CFD}" presName="node" presStyleLbl="node1" presStyleIdx="0" presStyleCnt="5">
        <dgm:presLayoutVars>
          <dgm:bulletEnabled val="1"/>
        </dgm:presLayoutVars>
      </dgm:prSet>
      <dgm:spPr/>
    </dgm:pt>
    <dgm:pt modelId="{CC56D57F-4DC9-4EE8-932A-42F873A7D8C7}" type="pres">
      <dgm:prSet presAssocID="{26DACBDE-0EB6-4E42-9476-378F88FA9CFD}" presName="spNode" presStyleCnt="0"/>
      <dgm:spPr/>
    </dgm:pt>
    <dgm:pt modelId="{5E24EEB2-E95E-4E82-9C07-675034CAD44E}" type="pres">
      <dgm:prSet presAssocID="{11794144-20E6-43EC-8A51-F7D2EDC5AE90}" presName="sibTrans" presStyleLbl="sibTrans1D1" presStyleIdx="0" presStyleCnt="5"/>
      <dgm:spPr/>
    </dgm:pt>
    <dgm:pt modelId="{9B43385D-3F35-411F-B716-39AF1487C4A2}" type="pres">
      <dgm:prSet presAssocID="{98785C67-DE1E-46F3-B559-67C3A8CA8A89}" presName="node" presStyleLbl="node1" presStyleIdx="1" presStyleCnt="5">
        <dgm:presLayoutVars>
          <dgm:bulletEnabled val="1"/>
        </dgm:presLayoutVars>
      </dgm:prSet>
      <dgm:spPr/>
    </dgm:pt>
    <dgm:pt modelId="{19C07987-64DB-4BAD-B12C-DCB43815FD27}" type="pres">
      <dgm:prSet presAssocID="{98785C67-DE1E-46F3-B559-67C3A8CA8A89}" presName="spNode" presStyleCnt="0"/>
      <dgm:spPr/>
    </dgm:pt>
    <dgm:pt modelId="{83EC0A0B-A421-4CD6-BE33-AD2D4796483C}" type="pres">
      <dgm:prSet presAssocID="{15BBD9F1-3837-4A62-875B-B0D99D266890}" presName="sibTrans" presStyleLbl="sibTrans1D1" presStyleIdx="1" presStyleCnt="5"/>
      <dgm:spPr/>
    </dgm:pt>
    <dgm:pt modelId="{2A7A4372-21B3-42F8-9281-EB4C05825EBC}" type="pres">
      <dgm:prSet presAssocID="{8020B603-9F87-4A83-9467-7732BBFF8200}" presName="node" presStyleLbl="node1" presStyleIdx="2" presStyleCnt="5">
        <dgm:presLayoutVars>
          <dgm:bulletEnabled val="1"/>
        </dgm:presLayoutVars>
      </dgm:prSet>
      <dgm:spPr/>
    </dgm:pt>
    <dgm:pt modelId="{C3D72091-851E-4F7A-9512-2C28E65838DC}" type="pres">
      <dgm:prSet presAssocID="{8020B603-9F87-4A83-9467-7732BBFF8200}" presName="spNode" presStyleCnt="0"/>
      <dgm:spPr/>
    </dgm:pt>
    <dgm:pt modelId="{012A9C11-732F-402F-B79D-C792635A4772}" type="pres">
      <dgm:prSet presAssocID="{CE91B89F-4AA1-4ABB-9133-CB4D0B46054A}" presName="sibTrans" presStyleLbl="sibTrans1D1" presStyleIdx="2" presStyleCnt="5"/>
      <dgm:spPr/>
    </dgm:pt>
    <dgm:pt modelId="{5D22E3E5-7DFB-4207-BF35-C0261A5B6994}" type="pres">
      <dgm:prSet presAssocID="{2656DD40-A9D2-4264-BE6E-704AABC2BBD1}" presName="node" presStyleLbl="node1" presStyleIdx="3" presStyleCnt="5" custScaleX="95681">
        <dgm:presLayoutVars>
          <dgm:bulletEnabled val="1"/>
        </dgm:presLayoutVars>
      </dgm:prSet>
      <dgm:spPr/>
    </dgm:pt>
    <dgm:pt modelId="{00EA4AC4-5E65-4CAD-A155-9D431BC78B01}" type="pres">
      <dgm:prSet presAssocID="{2656DD40-A9D2-4264-BE6E-704AABC2BBD1}" presName="spNode" presStyleCnt="0"/>
      <dgm:spPr/>
    </dgm:pt>
    <dgm:pt modelId="{281C2167-37C0-4046-B258-5AB7EBDF490D}" type="pres">
      <dgm:prSet presAssocID="{AC8F5B8F-46FC-4FB4-81B3-819D250237FA}" presName="sibTrans" presStyleLbl="sibTrans1D1" presStyleIdx="3" presStyleCnt="5"/>
      <dgm:spPr/>
    </dgm:pt>
    <dgm:pt modelId="{B1B436D1-AB23-4937-928E-9BE7E35B3446}" type="pres">
      <dgm:prSet presAssocID="{6277D925-CD98-4A4F-BD6A-D5BAA6001163}" presName="node" presStyleLbl="node1" presStyleIdx="4" presStyleCnt="5">
        <dgm:presLayoutVars>
          <dgm:bulletEnabled val="1"/>
        </dgm:presLayoutVars>
      </dgm:prSet>
      <dgm:spPr/>
    </dgm:pt>
    <dgm:pt modelId="{2C5770A0-C25C-4A18-9FEF-8A302A65530F}" type="pres">
      <dgm:prSet presAssocID="{6277D925-CD98-4A4F-BD6A-D5BAA6001163}" presName="spNode" presStyleCnt="0"/>
      <dgm:spPr/>
    </dgm:pt>
    <dgm:pt modelId="{D465801D-7DEE-4462-A14A-4519870ADE61}" type="pres">
      <dgm:prSet presAssocID="{73CE989A-1B62-4222-8128-D99292C3F645}" presName="sibTrans" presStyleLbl="sibTrans1D1" presStyleIdx="4" presStyleCnt="5"/>
      <dgm:spPr/>
    </dgm:pt>
  </dgm:ptLst>
  <dgm:cxnLst>
    <dgm:cxn modelId="{F979DE35-D7EB-4B32-A0F4-EE7CABA17378}" type="presOf" srcId="{26DACBDE-0EB6-4E42-9476-378F88FA9CFD}" destId="{7425FD5B-B46F-4E10-90EC-AF17E217D1FE}" srcOrd="0" destOrd="0" presId="urn:microsoft.com/office/officeart/2005/8/layout/cycle6"/>
    <dgm:cxn modelId="{E1A3065F-3C3C-4846-9976-AE3836FD2B9E}" type="presOf" srcId="{6277D925-CD98-4A4F-BD6A-D5BAA6001163}" destId="{B1B436D1-AB23-4937-928E-9BE7E35B3446}" srcOrd="0" destOrd="0" presId="urn:microsoft.com/office/officeart/2005/8/layout/cycle6"/>
    <dgm:cxn modelId="{8D874442-2162-4BAC-85F0-F772308E9892}" srcId="{69586AB8-866F-4102-9AA4-D915ECCCE744}" destId="{6277D925-CD98-4A4F-BD6A-D5BAA6001163}" srcOrd="4" destOrd="0" parTransId="{A92DBC9E-10D9-4AA2-ABE3-BE2882E2D9A5}" sibTransId="{73CE989A-1B62-4222-8128-D99292C3F645}"/>
    <dgm:cxn modelId="{9BBF7D4E-A985-4D22-8442-38E333FD5C0D}" type="presOf" srcId="{11794144-20E6-43EC-8A51-F7D2EDC5AE90}" destId="{5E24EEB2-E95E-4E82-9C07-675034CAD44E}" srcOrd="0" destOrd="0" presId="urn:microsoft.com/office/officeart/2005/8/layout/cycle6"/>
    <dgm:cxn modelId="{E975F084-FEB1-4B60-B4BD-0AFCDAE4B426}" type="presOf" srcId="{AC8F5B8F-46FC-4FB4-81B3-819D250237FA}" destId="{281C2167-37C0-4046-B258-5AB7EBDF490D}" srcOrd="0" destOrd="0" presId="urn:microsoft.com/office/officeart/2005/8/layout/cycle6"/>
    <dgm:cxn modelId="{A37E3D8D-3AAC-4350-AC67-C4498239425E}" srcId="{69586AB8-866F-4102-9AA4-D915ECCCE744}" destId="{26DACBDE-0EB6-4E42-9476-378F88FA9CFD}" srcOrd="0" destOrd="0" parTransId="{DDEB3BA9-57CF-4DC7-8A1F-75BE68A035FD}" sibTransId="{11794144-20E6-43EC-8A51-F7D2EDC5AE90}"/>
    <dgm:cxn modelId="{95271F91-B52C-4FC3-AE82-CEFF7F4EE282}" type="presOf" srcId="{98785C67-DE1E-46F3-B559-67C3A8CA8A89}" destId="{9B43385D-3F35-411F-B716-39AF1487C4A2}" srcOrd="0" destOrd="0" presId="urn:microsoft.com/office/officeart/2005/8/layout/cycle6"/>
    <dgm:cxn modelId="{CA5E4993-16BF-4054-8AAB-F6AC12F14FF9}" type="presOf" srcId="{73CE989A-1B62-4222-8128-D99292C3F645}" destId="{D465801D-7DEE-4462-A14A-4519870ADE61}" srcOrd="0" destOrd="0" presId="urn:microsoft.com/office/officeart/2005/8/layout/cycle6"/>
    <dgm:cxn modelId="{D42E3899-3336-4374-BAB4-2CF7864C2AE7}" type="presOf" srcId="{15BBD9F1-3837-4A62-875B-B0D99D266890}" destId="{83EC0A0B-A421-4CD6-BE33-AD2D4796483C}" srcOrd="0" destOrd="0" presId="urn:microsoft.com/office/officeart/2005/8/layout/cycle6"/>
    <dgm:cxn modelId="{C7CDC3B2-7E73-4883-8384-6A1EBC292313}" type="presOf" srcId="{2656DD40-A9D2-4264-BE6E-704AABC2BBD1}" destId="{5D22E3E5-7DFB-4207-BF35-C0261A5B6994}" srcOrd="0" destOrd="0" presId="urn:microsoft.com/office/officeart/2005/8/layout/cycle6"/>
    <dgm:cxn modelId="{4251DFB6-6951-43F4-B43A-3A3DA75D28AC}" srcId="{69586AB8-866F-4102-9AA4-D915ECCCE744}" destId="{98785C67-DE1E-46F3-B559-67C3A8CA8A89}" srcOrd="1" destOrd="0" parTransId="{BABE8120-0982-4583-AE79-BCAEEEF8A459}" sibTransId="{15BBD9F1-3837-4A62-875B-B0D99D266890}"/>
    <dgm:cxn modelId="{D617EBC5-69CA-487B-A3CE-BE5E64A8DFEE}" srcId="{69586AB8-866F-4102-9AA4-D915ECCCE744}" destId="{8020B603-9F87-4A83-9467-7732BBFF8200}" srcOrd="2" destOrd="0" parTransId="{FDA30EDF-2C0D-407B-A407-3C2806B7869E}" sibTransId="{CE91B89F-4AA1-4ABB-9133-CB4D0B46054A}"/>
    <dgm:cxn modelId="{B6FE4BE2-4C82-4B99-9106-FC08A9458B5C}" type="presOf" srcId="{8020B603-9F87-4A83-9467-7732BBFF8200}" destId="{2A7A4372-21B3-42F8-9281-EB4C05825EBC}" srcOrd="0" destOrd="0" presId="urn:microsoft.com/office/officeart/2005/8/layout/cycle6"/>
    <dgm:cxn modelId="{EF9527EF-1632-4C63-8746-0508CE48EF74}" type="presOf" srcId="{CE91B89F-4AA1-4ABB-9133-CB4D0B46054A}" destId="{012A9C11-732F-402F-B79D-C792635A4772}" srcOrd="0" destOrd="0" presId="urn:microsoft.com/office/officeart/2005/8/layout/cycle6"/>
    <dgm:cxn modelId="{F65FC0F1-6E97-4298-B126-8271F4BC3E99}" srcId="{69586AB8-866F-4102-9AA4-D915ECCCE744}" destId="{2656DD40-A9D2-4264-BE6E-704AABC2BBD1}" srcOrd="3" destOrd="0" parTransId="{EC09EC02-D2E2-4F8A-BA1C-C32D8E255D78}" sibTransId="{AC8F5B8F-46FC-4FB4-81B3-819D250237FA}"/>
    <dgm:cxn modelId="{F1A4AFFE-DDB3-4D7F-A626-BE5C2296A5B5}" type="presOf" srcId="{69586AB8-866F-4102-9AA4-D915ECCCE744}" destId="{9E03A1AC-EDFC-45AE-A5BD-14D3811A6B6C}" srcOrd="0" destOrd="0" presId="urn:microsoft.com/office/officeart/2005/8/layout/cycle6"/>
    <dgm:cxn modelId="{81B90846-1601-44AB-896F-380F6C6D42A9}" type="presParOf" srcId="{9E03A1AC-EDFC-45AE-A5BD-14D3811A6B6C}" destId="{7425FD5B-B46F-4E10-90EC-AF17E217D1FE}" srcOrd="0" destOrd="0" presId="urn:microsoft.com/office/officeart/2005/8/layout/cycle6"/>
    <dgm:cxn modelId="{47263288-F7A1-4809-AD6C-E99D37B02B13}" type="presParOf" srcId="{9E03A1AC-EDFC-45AE-A5BD-14D3811A6B6C}" destId="{CC56D57F-4DC9-4EE8-932A-42F873A7D8C7}" srcOrd="1" destOrd="0" presId="urn:microsoft.com/office/officeart/2005/8/layout/cycle6"/>
    <dgm:cxn modelId="{596B2190-830B-4804-B18A-E42AEC175FAA}" type="presParOf" srcId="{9E03A1AC-EDFC-45AE-A5BD-14D3811A6B6C}" destId="{5E24EEB2-E95E-4E82-9C07-675034CAD44E}" srcOrd="2" destOrd="0" presId="urn:microsoft.com/office/officeart/2005/8/layout/cycle6"/>
    <dgm:cxn modelId="{29CEBD15-1313-4800-BC02-6FDD9707B3C3}" type="presParOf" srcId="{9E03A1AC-EDFC-45AE-A5BD-14D3811A6B6C}" destId="{9B43385D-3F35-411F-B716-39AF1487C4A2}" srcOrd="3" destOrd="0" presId="urn:microsoft.com/office/officeart/2005/8/layout/cycle6"/>
    <dgm:cxn modelId="{FC7866A7-418E-4FC0-A0F6-1F5454C7F81B}" type="presParOf" srcId="{9E03A1AC-EDFC-45AE-A5BD-14D3811A6B6C}" destId="{19C07987-64DB-4BAD-B12C-DCB43815FD27}" srcOrd="4" destOrd="0" presId="urn:microsoft.com/office/officeart/2005/8/layout/cycle6"/>
    <dgm:cxn modelId="{5CD8FDD1-C456-41DC-ADE9-08F42BACD386}" type="presParOf" srcId="{9E03A1AC-EDFC-45AE-A5BD-14D3811A6B6C}" destId="{83EC0A0B-A421-4CD6-BE33-AD2D4796483C}" srcOrd="5" destOrd="0" presId="urn:microsoft.com/office/officeart/2005/8/layout/cycle6"/>
    <dgm:cxn modelId="{873B285E-4B63-4576-9351-0043F32080D5}" type="presParOf" srcId="{9E03A1AC-EDFC-45AE-A5BD-14D3811A6B6C}" destId="{2A7A4372-21B3-42F8-9281-EB4C05825EBC}" srcOrd="6" destOrd="0" presId="urn:microsoft.com/office/officeart/2005/8/layout/cycle6"/>
    <dgm:cxn modelId="{31BE63AE-8EE9-467C-BB8A-1066ABB35751}" type="presParOf" srcId="{9E03A1AC-EDFC-45AE-A5BD-14D3811A6B6C}" destId="{C3D72091-851E-4F7A-9512-2C28E65838DC}" srcOrd="7" destOrd="0" presId="urn:microsoft.com/office/officeart/2005/8/layout/cycle6"/>
    <dgm:cxn modelId="{4A1A413E-9A64-4CFC-A6B4-CC43E9D7E398}" type="presParOf" srcId="{9E03A1AC-EDFC-45AE-A5BD-14D3811A6B6C}" destId="{012A9C11-732F-402F-B79D-C792635A4772}" srcOrd="8" destOrd="0" presId="urn:microsoft.com/office/officeart/2005/8/layout/cycle6"/>
    <dgm:cxn modelId="{ECA49F37-2FBD-4C54-99C4-A352151B2B9B}" type="presParOf" srcId="{9E03A1AC-EDFC-45AE-A5BD-14D3811A6B6C}" destId="{5D22E3E5-7DFB-4207-BF35-C0261A5B6994}" srcOrd="9" destOrd="0" presId="urn:microsoft.com/office/officeart/2005/8/layout/cycle6"/>
    <dgm:cxn modelId="{BA9B3E85-0131-4417-B9FE-AB43554C2B08}" type="presParOf" srcId="{9E03A1AC-EDFC-45AE-A5BD-14D3811A6B6C}" destId="{00EA4AC4-5E65-4CAD-A155-9D431BC78B01}" srcOrd="10" destOrd="0" presId="urn:microsoft.com/office/officeart/2005/8/layout/cycle6"/>
    <dgm:cxn modelId="{567B4F3B-2E90-4E10-9FA7-F06E2C63DFE3}" type="presParOf" srcId="{9E03A1AC-EDFC-45AE-A5BD-14D3811A6B6C}" destId="{281C2167-37C0-4046-B258-5AB7EBDF490D}" srcOrd="11" destOrd="0" presId="urn:microsoft.com/office/officeart/2005/8/layout/cycle6"/>
    <dgm:cxn modelId="{E99F57EA-941E-41FC-B314-652586B4F476}" type="presParOf" srcId="{9E03A1AC-EDFC-45AE-A5BD-14D3811A6B6C}" destId="{B1B436D1-AB23-4937-928E-9BE7E35B3446}" srcOrd="12" destOrd="0" presId="urn:microsoft.com/office/officeart/2005/8/layout/cycle6"/>
    <dgm:cxn modelId="{A29E8470-A1B6-48B6-8426-685C8E31B34D}" type="presParOf" srcId="{9E03A1AC-EDFC-45AE-A5BD-14D3811A6B6C}" destId="{2C5770A0-C25C-4A18-9FEF-8A302A65530F}" srcOrd="13" destOrd="0" presId="urn:microsoft.com/office/officeart/2005/8/layout/cycle6"/>
    <dgm:cxn modelId="{9AE7EF99-267D-4956-BF28-BD284B7DF61C}" type="presParOf" srcId="{9E03A1AC-EDFC-45AE-A5BD-14D3811A6B6C}" destId="{D465801D-7DEE-4462-A14A-4519870ADE61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D47045-AA90-4C01-85CD-D63AEBB00927}" type="doc">
      <dgm:prSet loTypeId="urn:microsoft.com/office/officeart/2005/8/layout/chevron1" loCatId="process" qsTypeId="urn:microsoft.com/office/officeart/2005/8/quickstyle/simple2" qsCatId="simple" csTypeId="urn:microsoft.com/office/officeart/2005/8/colors/colorful5" csCatId="colorful" phldr="1"/>
      <dgm:spPr/>
    </dgm:pt>
    <dgm:pt modelId="{C6058193-BC96-4702-AB0C-29F27B959755}">
      <dgm:prSet phldrT="[Texto]"/>
      <dgm:spPr>
        <a:solidFill>
          <a:schemeClr val="tx1"/>
        </a:solidFill>
      </dgm:spPr>
      <dgm:t>
        <a:bodyPr/>
        <a:lstStyle/>
        <a:p>
          <a:r>
            <a:rPr lang="pt-BR" dirty="0"/>
            <a:t> </a:t>
          </a:r>
        </a:p>
      </dgm:t>
    </dgm:pt>
    <dgm:pt modelId="{9A3CC244-7AD2-4EBA-A736-3EC262182DEE}" type="parTrans" cxnId="{4DA811B3-FCC9-41E0-8457-BBA7663AE277}">
      <dgm:prSet/>
      <dgm:spPr/>
      <dgm:t>
        <a:bodyPr/>
        <a:lstStyle/>
        <a:p>
          <a:endParaRPr lang="pt-BR"/>
        </a:p>
      </dgm:t>
    </dgm:pt>
    <dgm:pt modelId="{10404DA5-308D-4772-BA75-3C36B3676F92}" type="sibTrans" cxnId="{4DA811B3-FCC9-41E0-8457-BBA7663AE277}">
      <dgm:prSet/>
      <dgm:spPr/>
      <dgm:t>
        <a:bodyPr/>
        <a:lstStyle/>
        <a:p>
          <a:endParaRPr lang="pt-BR"/>
        </a:p>
      </dgm:t>
    </dgm:pt>
    <dgm:pt modelId="{A83E997E-C8E7-418A-A27B-43E2E5580575}">
      <dgm:prSet phldrT="[Texto]"/>
      <dgm:spPr>
        <a:solidFill>
          <a:srgbClr val="FF0000"/>
        </a:solidFill>
      </dgm:spPr>
      <dgm:t>
        <a:bodyPr/>
        <a:lstStyle/>
        <a:p>
          <a:r>
            <a:rPr lang="pt-BR" dirty="0"/>
            <a:t> </a:t>
          </a:r>
        </a:p>
      </dgm:t>
    </dgm:pt>
    <dgm:pt modelId="{7A9A259F-B9BC-49B0-BE0D-98E0F8B68C1E}" type="parTrans" cxnId="{2EEF2FC7-3AF0-4AAA-A62D-725DB087D91C}">
      <dgm:prSet/>
      <dgm:spPr/>
      <dgm:t>
        <a:bodyPr/>
        <a:lstStyle/>
        <a:p>
          <a:endParaRPr lang="pt-BR"/>
        </a:p>
      </dgm:t>
    </dgm:pt>
    <dgm:pt modelId="{889F3B06-73E4-40F6-AD06-7CEE605BDEEB}" type="sibTrans" cxnId="{2EEF2FC7-3AF0-4AAA-A62D-725DB087D91C}">
      <dgm:prSet/>
      <dgm:spPr/>
      <dgm:t>
        <a:bodyPr/>
        <a:lstStyle/>
        <a:p>
          <a:endParaRPr lang="pt-BR"/>
        </a:p>
      </dgm:t>
    </dgm:pt>
    <dgm:pt modelId="{C65C9365-5F37-4A2C-83CD-ED39EEEC9F7D}" type="pres">
      <dgm:prSet presAssocID="{0ED47045-AA90-4C01-85CD-D63AEBB00927}" presName="Name0" presStyleCnt="0">
        <dgm:presLayoutVars>
          <dgm:dir/>
          <dgm:animLvl val="lvl"/>
          <dgm:resizeHandles val="exact"/>
        </dgm:presLayoutVars>
      </dgm:prSet>
      <dgm:spPr/>
    </dgm:pt>
    <dgm:pt modelId="{B538413C-48D3-471A-B241-4D29C73B552E}" type="pres">
      <dgm:prSet presAssocID="{C6058193-BC96-4702-AB0C-29F27B959755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E847A670-E748-49C0-9D32-EE06FC830AFF}" type="pres">
      <dgm:prSet presAssocID="{10404DA5-308D-4772-BA75-3C36B3676F92}" presName="parTxOnlySpace" presStyleCnt="0"/>
      <dgm:spPr/>
    </dgm:pt>
    <dgm:pt modelId="{FE1E1846-051E-43DE-80FF-E64B7344990B}" type="pres">
      <dgm:prSet presAssocID="{A83E997E-C8E7-418A-A27B-43E2E5580575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086F7B12-AF8F-4D40-9EC5-0FAF9238AD0B}" type="presOf" srcId="{A83E997E-C8E7-418A-A27B-43E2E5580575}" destId="{FE1E1846-051E-43DE-80FF-E64B7344990B}" srcOrd="0" destOrd="0" presId="urn:microsoft.com/office/officeart/2005/8/layout/chevron1"/>
    <dgm:cxn modelId="{0614EC98-EC36-4472-8CC9-AB8F261292B3}" type="presOf" srcId="{0ED47045-AA90-4C01-85CD-D63AEBB00927}" destId="{C65C9365-5F37-4A2C-83CD-ED39EEEC9F7D}" srcOrd="0" destOrd="0" presId="urn:microsoft.com/office/officeart/2005/8/layout/chevron1"/>
    <dgm:cxn modelId="{4DA811B3-FCC9-41E0-8457-BBA7663AE277}" srcId="{0ED47045-AA90-4C01-85CD-D63AEBB00927}" destId="{C6058193-BC96-4702-AB0C-29F27B959755}" srcOrd="0" destOrd="0" parTransId="{9A3CC244-7AD2-4EBA-A736-3EC262182DEE}" sibTransId="{10404DA5-308D-4772-BA75-3C36B3676F92}"/>
    <dgm:cxn modelId="{2EEF2FC7-3AF0-4AAA-A62D-725DB087D91C}" srcId="{0ED47045-AA90-4C01-85CD-D63AEBB00927}" destId="{A83E997E-C8E7-418A-A27B-43E2E5580575}" srcOrd="1" destOrd="0" parTransId="{7A9A259F-B9BC-49B0-BE0D-98E0F8B68C1E}" sibTransId="{889F3B06-73E4-40F6-AD06-7CEE605BDEEB}"/>
    <dgm:cxn modelId="{5A0401C9-FBFE-46FA-A188-02F7B4B39D33}" type="presOf" srcId="{C6058193-BC96-4702-AB0C-29F27B959755}" destId="{B538413C-48D3-471A-B241-4D29C73B552E}" srcOrd="0" destOrd="0" presId="urn:microsoft.com/office/officeart/2005/8/layout/chevron1"/>
    <dgm:cxn modelId="{F2542F03-EF28-4429-998C-1DBE38AC54C9}" type="presParOf" srcId="{C65C9365-5F37-4A2C-83CD-ED39EEEC9F7D}" destId="{B538413C-48D3-471A-B241-4D29C73B552E}" srcOrd="0" destOrd="0" presId="urn:microsoft.com/office/officeart/2005/8/layout/chevron1"/>
    <dgm:cxn modelId="{31E8B9C2-5E6F-45F0-A366-AC253E11195B}" type="presParOf" srcId="{C65C9365-5F37-4A2C-83CD-ED39EEEC9F7D}" destId="{E847A670-E748-49C0-9D32-EE06FC830AFF}" srcOrd="1" destOrd="0" presId="urn:microsoft.com/office/officeart/2005/8/layout/chevron1"/>
    <dgm:cxn modelId="{56F1526A-3A88-4D5C-A8D5-9A2C3965BC37}" type="presParOf" srcId="{C65C9365-5F37-4A2C-83CD-ED39EEEC9F7D}" destId="{FE1E1846-051E-43DE-80FF-E64B7344990B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D47045-AA90-4C01-85CD-D63AEBB00927}" type="doc">
      <dgm:prSet loTypeId="urn:microsoft.com/office/officeart/2005/8/layout/chevron1" loCatId="process" qsTypeId="urn:microsoft.com/office/officeart/2005/8/quickstyle/simple2" qsCatId="simple" csTypeId="urn:microsoft.com/office/officeart/2005/8/colors/colorful5" csCatId="colorful" phldr="1"/>
      <dgm:spPr/>
    </dgm:pt>
    <dgm:pt modelId="{C6058193-BC96-4702-AB0C-29F27B959755}">
      <dgm:prSet phldrT="[Texto]"/>
      <dgm:spPr>
        <a:solidFill>
          <a:schemeClr val="tx1"/>
        </a:solidFill>
      </dgm:spPr>
      <dgm:t>
        <a:bodyPr/>
        <a:lstStyle/>
        <a:p>
          <a:r>
            <a:rPr lang="pt-BR" dirty="0"/>
            <a:t> </a:t>
          </a:r>
        </a:p>
      </dgm:t>
    </dgm:pt>
    <dgm:pt modelId="{9A3CC244-7AD2-4EBA-A736-3EC262182DEE}" type="parTrans" cxnId="{4DA811B3-FCC9-41E0-8457-BBA7663AE277}">
      <dgm:prSet/>
      <dgm:spPr/>
      <dgm:t>
        <a:bodyPr/>
        <a:lstStyle/>
        <a:p>
          <a:endParaRPr lang="pt-BR"/>
        </a:p>
      </dgm:t>
    </dgm:pt>
    <dgm:pt modelId="{10404DA5-308D-4772-BA75-3C36B3676F92}" type="sibTrans" cxnId="{4DA811B3-FCC9-41E0-8457-BBA7663AE277}">
      <dgm:prSet/>
      <dgm:spPr/>
      <dgm:t>
        <a:bodyPr/>
        <a:lstStyle/>
        <a:p>
          <a:endParaRPr lang="pt-BR"/>
        </a:p>
      </dgm:t>
    </dgm:pt>
    <dgm:pt modelId="{A83E997E-C8E7-418A-A27B-43E2E5580575}">
      <dgm:prSet phldrT="[Texto]"/>
      <dgm:spPr>
        <a:solidFill>
          <a:srgbClr val="FF0000"/>
        </a:solidFill>
      </dgm:spPr>
      <dgm:t>
        <a:bodyPr/>
        <a:lstStyle/>
        <a:p>
          <a:r>
            <a:rPr lang="pt-BR" dirty="0"/>
            <a:t> </a:t>
          </a:r>
        </a:p>
      </dgm:t>
    </dgm:pt>
    <dgm:pt modelId="{7A9A259F-B9BC-49B0-BE0D-98E0F8B68C1E}" type="parTrans" cxnId="{2EEF2FC7-3AF0-4AAA-A62D-725DB087D91C}">
      <dgm:prSet/>
      <dgm:spPr/>
      <dgm:t>
        <a:bodyPr/>
        <a:lstStyle/>
        <a:p>
          <a:endParaRPr lang="pt-BR"/>
        </a:p>
      </dgm:t>
    </dgm:pt>
    <dgm:pt modelId="{889F3B06-73E4-40F6-AD06-7CEE605BDEEB}" type="sibTrans" cxnId="{2EEF2FC7-3AF0-4AAA-A62D-725DB087D91C}">
      <dgm:prSet/>
      <dgm:spPr/>
      <dgm:t>
        <a:bodyPr/>
        <a:lstStyle/>
        <a:p>
          <a:endParaRPr lang="pt-BR"/>
        </a:p>
      </dgm:t>
    </dgm:pt>
    <dgm:pt modelId="{C65C9365-5F37-4A2C-83CD-ED39EEEC9F7D}" type="pres">
      <dgm:prSet presAssocID="{0ED47045-AA90-4C01-85CD-D63AEBB00927}" presName="Name0" presStyleCnt="0">
        <dgm:presLayoutVars>
          <dgm:dir/>
          <dgm:animLvl val="lvl"/>
          <dgm:resizeHandles val="exact"/>
        </dgm:presLayoutVars>
      </dgm:prSet>
      <dgm:spPr/>
    </dgm:pt>
    <dgm:pt modelId="{B538413C-48D3-471A-B241-4D29C73B552E}" type="pres">
      <dgm:prSet presAssocID="{C6058193-BC96-4702-AB0C-29F27B959755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E847A670-E748-49C0-9D32-EE06FC830AFF}" type="pres">
      <dgm:prSet presAssocID="{10404DA5-308D-4772-BA75-3C36B3676F92}" presName="parTxOnlySpace" presStyleCnt="0"/>
      <dgm:spPr/>
    </dgm:pt>
    <dgm:pt modelId="{FE1E1846-051E-43DE-80FF-E64B7344990B}" type="pres">
      <dgm:prSet presAssocID="{A83E997E-C8E7-418A-A27B-43E2E5580575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086F7B12-AF8F-4D40-9EC5-0FAF9238AD0B}" type="presOf" srcId="{A83E997E-C8E7-418A-A27B-43E2E5580575}" destId="{FE1E1846-051E-43DE-80FF-E64B7344990B}" srcOrd="0" destOrd="0" presId="urn:microsoft.com/office/officeart/2005/8/layout/chevron1"/>
    <dgm:cxn modelId="{0614EC98-EC36-4472-8CC9-AB8F261292B3}" type="presOf" srcId="{0ED47045-AA90-4C01-85CD-D63AEBB00927}" destId="{C65C9365-5F37-4A2C-83CD-ED39EEEC9F7D}" srcOrd="0" destOrd="0" presId="urn:microsoft.com/office/officeart/2005/8/layout/chevron1"/>
    <dgm:cxn modelId="{4DA811B3-FCC9-41E0-8457-BBA7663AE277}" srcId="{0ED47045-AA90-4C01-85CD-D63AEBB00927}" destId="{C6058193-BC96-4702-AB0C-29F27B959755}" srcOrd="0" destOrd="0" parTransId="{9A3CC244-7AD2-4EBA-A736-3EC262182DEE}" sibTransId="{10404DA5-308D-4772-BA75-3C36B3676F92}"/>
    <dgm:cxn modelId="{2EEF2FC7-3AF0-4AAA-A62D-725DB087D91C}" srcId="{0ED47045-AA90-4C01-85CD-D63AEBB00927}" destId="{A83E997E-C8E7-418A-A27B-43E2E5580575}" srcOrd="1" destOrd="0" parTransId="{7A9A259F-B9BC-49B0-BE0D-98E0F8B68C1E}" sibTransId="{889F3B06-73E4-40F6-AD06-7CEE605BDEEB}"/>
    <dgm:cxn modelId="{5A0401C9-FBFE-46FA-A188-02F7B4B39D33}" type="presOf" srcId="{C6058193-BC96-4702-AB0C-29F27B959755}" destId="{B538413C-48D3-471A-B241-4D29C73B552E}" srcOrd="0" destOrd="0" presId="urn:microsoft.com/office/officeart/2005/8/layout/chevron1"/>
    <dgm:cxn modelId="{F2542F03-EF28-4429-998C-1DBE38AC54C9}" type="presParOf" srcId="{C65C9365-5F37-4A2C-83CD-ED39EEEC9F7D}" destId="{B538413C-48D3-471A-B241-4D29C73B552E}" srcOrd="0" destOrd="0" presId="urn:microsoft.com/office/officeart/2005/8/layout/chevron1"/>
    <dgm:cxn modelId="{31E8B9C2-5E6F-45F0-A366-AC253E11195B}" type="presParOf" srcId="{C65C9365-5F37-4A2C-83CD-ED39EEEC9F7D}" destId="{E847A670-E748-49C0-9D32-EE06FC830AFF}" srcOrd="1" destOrd="0" presId="urn:microsoft.com/office/officeart/2005/8/layout/chevron1"/>
    <dgm:cxn modelId="{56F1526A-3A88-4D5C-A8D5-9A2C3965BC37}" type="presParOf" srcId="{C65C9365-5F37-4A2C-83CD-ED39EEEC9F7D}" destId="{FE1E1846-051E-43DE-80FF-E64B7344990B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D47045-AA90-4C01-85CD-D63AEBB00927}" type="doc">
      <dgm:prSet loTypeId="urn:microsoft.com/office/officeart/2005/8/layout/chevron1" loCatId="process" qsTypeId="urn:microsoft.com/office/officeart/2005/8/quickstyle/simple2" qsCatId="simple" csTypeId="urn:microsoft.com/office/officeart/2005/8/colors/colorful5" csCatId="colorful" phldr="1"/>
      <dgm:spPr/>
    </dgm:pt>
    <dgm:pt modelId="{C6058193-BC96-4702-AB0C-29F27B959755}">
      <dgm:prSet phldrT="[Texto]"/>
      <dgm:spPr>
        <a:solidFill>
          <a:schemeClr val="tx1"/>
        </a:solidFill>
      </dgm:spPr>
      <dgm:t>
        <a:bodyPr/>
        <a:lstStyle/>
        <a:p>
          <a:r>
            <a:rPr lang="pt-BR" dirty="0"/>
            <a:t> </a:t>
          </a:r>
        </a:p>
      </dgm:t>
    </dgm:pt>
    <dgm:pt modelId="{9A3CC244-7AD2-4EBA-A736-3EC262182DEE}" type="parTrans" cxnId="{4DA811B3-FCC9-41E0-8457-BBA7663AE277}">
      <dgm:prSet/>
      <dgm:spPr/>
      <dgm:t>
        <a:bodyPr/>
        <a:lstStyle/>
        <a:p>
          <a:endParaRPr lang="pt-BR"/>
        </a:p>
      </dgm:t>
    </dgm:pt>
    <dgm:pt modelId="{10404DA5-308D-4772-BA75-3C36B3676F92}" type="sibTrans" cxnId="{4DA811B3-FCC9-41E0-8457-BBA7663AE277}">
      <dgm:prSet/>
      <dgm:spPr/>
      <dgm:t>
        <a:bodyPr/>
        <a:lstStyle/>
        <a:p>
          <a:endParaRPr lang="pt-BR"/>
        </a:p>
      </dgm:t>
    </dgm:pt>
    <dgm:pt modelId="{A83E997E-C8E7-418A-A27B-43E2E5580575}">
      <dgm:prSet phldrT="[Texto]"/>
      <dgm:spPr>
        <a:solidFill>
          <a:srgbClr val="FF0000"/>
        </a:solidFill>
      </dgm:spPr>
      <dgm:t>
        <a:bodyPr/>
        <a:lstStyle/>
        <a:p>
          <a:r>
            <a:rPr lang="pt-BR" dirty="0"/>
            <a:t> </a:t>
          </a:r>
        </a:p>
      </dgm:t>
    </dgm:pt>
    <dgm:pt modelId="{7A9A259F-B9BC-49B0-BE0D-98E0F8B68C1E}" type="parTrans" cxnId="{2EEF2FC7-3AF0-4AAA-A62D-725DB087D91C}">
      <dgm:prSet/>
      <dgm:spPr/>
      <dgm:t>
        <a:bodyPr/>
        <a:lstStyle/>
        <a:p>
          <a:endParaRPr lang="pt-BR"/>
        </a:p>
      </dgm:t>
    </dgm:pt>
    <dgm:pt modelId="{889F3B06-73E4-40F6-AD06-7CEE605BDEEB}" type="sibTrans" cxnId="{2EEF2FC7-3AF0-4AAA-A62D-725DB087D91C}">
      <dgm:prSet/>
      <dgm:spPr/>
      <dgm:t>
        <a:bodyPr/>
        <a:lstStyle/>
        <a:p>
          <a:endParaRPr lang="pt-BR"/>
        </a:p>
      </dgm:t>
    </dgm:pt>
    <dgm:pt modelId="{C65C9365-5F37-4A2C-83CD-ED39EEEC9F7D}" type="pres">
      <dgm:prSet presAssocID="{0ED47045-AA90-4C01-85CD-D63AEBB00927}" presName="Name0" presStyleCnt="0">
        <dgm:presLayoutVars>
          <dgm:dir/>
          <dgm:animLvl val="lvl"/>
          <dgm:resizeHandles val="exact"/>
        </dgm:presLayoutVars>
      </dgm:prSet>
      <dgm:spPr/>
    </dgm:pt>
    <dgm:pt modelId="{B538413C-48D3-471A-B241-4D29C73B552E}" type="pres">
      <dgm:prSet presAssocID="{C6058193-BC96-4702-AB0C-29F27B959755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E847A670-E748-49C0-9D32-EE06FC830AFF}" type="pres">
      <dgm:prSet presAssocID="{10404DA5-308D-4772-BA75-3C36B3676F92}" presName="parTxOnlySpace" presStyleCnt="0"/>
      <dgm:spPr/>
    </dgm:pt>
    <dgm:pt modelId="{FE1E1846-051E-43DE-80FF-E64B7344990B}" type="pres">
      <dgm:prSet presAssocID="{A83E997E-C8E7-418A-A27B-43E2E5580575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086F7B12-AF8F-4D40-9EC5-0FAF9238AD0B}" type="presOf" srcId="{A83E997E-C8E7-418A-A27B-43E2E5580575}" destId="{FE1E1846-051E-43DE-80FF-E64B7344990B}" srcOrd="0" destOrd="0" presId="urn:microsoft.com/office/officeart/2005/8/layout/chevron1"/>
    <dgm:cxn modelId="{0614EC98-EC36-4472-8CC9-AB8F261292B3}" type="presOf" srcId="{0ED47045-AA90-4C01-85CD-D63AEBB00927}" destId="{C65C9365-5F37-4A2C-83CD-ED39EEEC9F7D}" srcOrd="0" destOrd="0" presId="urn:microsoft.com/office/officeart/2005/8/layout/chevron1"/>
    <dgm:cxn modelId="{4DA811B3-FCC9-41E0-8457-BBA7663AE277}" srcId="{0ED47045-AA90-4C01-85CD-D63AEBB00927}" destId="{C6058193-BC96-4702-AB0C-29F27B959755}" srcOrd="0" destOrd="0" parTransId="{9A3CC244-7AD2-4EBA-A736-3EC262182DEE}" sibTransId="{10404DA5-308D-4772-BA75-3C36B3676F92}"/>
    <dgm:cxn modelId="{2EEF2FC7-3AF0-4AAA-A62D-725DB087D91C}" srcId="{0ED47045-AA90-4C01-85CD-D63AEBB00927}" destId="{A83E997E-C8E7-418A-A27B-43E2E5580575}" srcOrd="1" destOrd="0" parTransId="{7A9A259F-B9BC-49B0-BE0D-98E0F8B68C1E}" sibTransId="{889F3B06-73E4-40F6-AD06-7CEE605BDEEB}"/>
    <dgm:cxn modelId="{5A0401C9-FBFE-46FA-A188-02F7B4B39D33}" type="presOf" srcId="{C6058193-BC96-4702-AB0C-29F27B959755}" destId="{B538413C-48D3-471A-B241-4D29C73B552E}" srcOrd="0" destOrd="0" presId="urn:microsoft.com/office/officeart/2005/8/layout/chevron1"/>
    <dgm:cxn modelId="{F2542F03-EF28-4429-998C-1DBE38AC54C9}" type="presParOf" srcId="{C65C9365-5F37-4A2C-83CD-ED39EEEC9F7D}" destId="{B538413C-48D3-471A-B241-4D29C73B552E}" srcOrd="0" destOrd="0" presId="urn:microsoft.com/office/officeart/2005/8/layout/chevron1"/>
    <dgm:cxn modelId="{31E8B9C2-5E6F-45F0-A366-AC253E11195B}" type="presParOf" srcId="{C65C9365-5F37-4A2C-83CD-ED39EEEC9F7D}" destId="{E847A670-E748-49C0-9D32-EE06FC830AFF}" srcOrd="1" destOrd="0" presId="urn:microsoft.com/office/officeart/2005/8/layout/chevron1"/>
    <dgm:cxn modelId="{56F1526A-3A88-4D5C-A8D5-9A2C3965BC37}" type="presParOf" srcId="{C65C9365-5F37-4A2C-83CD-ED39EEEC9F7D}" destId="{FE1E1846-051E-43DE-80FF-E64B7344990B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5FD5B-B46F-4E10-90EC-AF17E217D1FE}">
      <dsp:nvSpPr>
        <dsp:cNvPr id="0" name=""/>
        <dsp:cNvSpPr/>
      </dsp:nvSpPr>
      <dsp:spPr>
        <a:xfrm>
          <a:off x="2602925" y="1550"/>
          <a:ext cx="1018073" cy="661747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1" kern="1200" dirty="0">
              <a:solidFill>
                <a:schemeClr val="tx1">
                  <a:lumMod val="90000"/>
                  <a:lumOff val="10000"/>
                </a:schemeClr>
              </a:solidFill>
            </a:rPr>
            <a:t>Clientes</a:t>
          </a:r>
        </a:p>
      </dsp:txBody>
      <dsp:txXfrm>
        <a:off x="2635229" y="33854"/>
        <a:ext cx="953465" cy="597139"/>
      </dsp:txXfrm>
    </dsp:sp>
    <dsp:sp modelId="{5E24EEB2-E95E-4E82-9C07-675034CAD44E}">
      <dsp:nvSpPr>
        <dsp:cNvPr id="0" name=""/>
        <dsp:cNvSpPr/>
      </dsp:nvSpPr>
      <dsp:spPr>
        <a:xfrm>
          <a:off x="1223323" y="332424"/>
          <a:ext cx="3777276" cy="3777276"/>
        </a:xfrm>
        <a:custGeom>
          <a:avLst/>
          <a:gdLst/>
          <a:ahLst/>
          <a:cxnLst/>
          <a:rect l="0" t="0" r="0" b="0"/>
          <a:pathLst>
            <a:path>
              <a:moveTo>
                <a:pt x="2404412" y="71791"/>
              </a:moveTo>
              <a:arcTo wR="1888638" hR="1888638" stAng="17150905" swAng="125609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3385D-3F35-411F-B716-39AF1487C4A2}">
      <dsp:nvSpPr>
        <dsp:cNvPr id="0" name=""/>
        <dsp:cNvSpPr/>
      </dsp:nvSpPr>
      <dsp:spPr>
        <a:xfrm>
          <a:off x="4079522" y="712641"/>
          <a:ext cx="1018073" cy="661747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1" kern="1200" dirty="0">
              <a:solidFill>
                <a:schemeClr val="tx1">
                  <a:lumMod val="90000"/>
                  <a:lumOff val="10000"/>
                </a:schemeClr>
              </a:solidFill>
            </a:rPr>
            <a:t>CITEM/DEINF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1" kern="1200" dirty="0">
              <a:solidFill>
                <a:schemeClr val="tx1">
                  <a:lumMod val="90000"/>
                  <a:lumOff val="10000"/>
                </a:schemeClr>
              </a:solidFill>
            </a:rPr>
            <a:t>Felipe Alves</a:t>
          </a:r>
        </a:p>
      </dsp:txBody>
      <dsp:txXfrm>
        <a:off x="4111826" y="744945"/>
        <a:ext cx="953465" cy="597139"/>
      </dsp:txXfrm>
    </dsp:sp>
    <dsp:sp modelId="{83EC0A0B-A421-4CD6-BE33-AD2D4796483C}">
      <dsp:nvSpPr>
        <dsp:cNvPr id="0" name=""/>
        <dsp:cNvSpPr/>
      </dsp:nvSpPr>
      <dsp:spPr>
        <a:xfrm>
          <a:off x="1223323" y="332424"/>
          <a:ext cx="3777276" cy="3777276"/>
        </a:xfrm>
        <a:custGeom>
          <a:avLst/>
          <a:gdLst/>
          <a:ahLst/>
          <a:cxnLst/>
          <a:rect l="0" t="0" r="0" b="0"/>
          <a:pathLst>
            <a:path>
              <a:moveTo>
                <a:pt x="3581130" y="1050529"/>
              </a:moveTo>
              <a:arcTo wR="1888638" hR="1888638" stAng="20019344" swAng="17260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7A4372-21B3-42F8-9281-EB4C05825EBC}">
      <dsp:nvSpPr>
        <dsp:cNvPr id="0" name=""/>
        <dsp:cNvSpPr/>
      </dsp:nvSpPr>
      <dsp:spPr>
        <a:xfrm>
          <a:off x="4444211" y="2310450"/>
          <a:ext cx="1018073" cy="661747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1" kern="1200" dirty="0">
              <a:solidFill>
                <a:schemeClr val="tx1">
                  <a:lumMod val="90000"/>
                  <a:lumOff val="10000"/>
                </a:schemeClr>
              </a:solidFill>
            </a:rPr>
            <a:t>CITEM/DETEC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1" kern="1200" dirty="0">
              <a:solidFill>
                <a:schemeClr val="tx1">
                  <a:lumMod val="90000"/>
                  <a:lumOff val="10000"/>
                </a:schemeClr>
              </a:solidFill>
            </a:rPr>
            <a:t>Claudinei</a:t>
          </a:r>
        </a:p>
      </dsp:txBody>
      <dsp:txXfrm>
        <a:off x="4476515" y="2342754"/>
        <a:ext cx="953465" cy="597139"/>
      </dsp:txXfrm>
    </dsp:sp>
    <dsp:sp modelId="{012A9C11-732F-402F-B79D-C792635A4772}">
      <dsp:nvSpPr>
        <dsp:cNvPr id="0" name=""/>
        <dsp:cNvSpPr/>
      </dsp:nvSpPr>
      <dsp:spPr>
        <a:xfrm>
          <a:off x="1223323" y="332424"/>
          <a:ext cx="3777276" cy="3777276"/>
        </a:xfrm>
        <a:custGeom>
          <a:avLst/>
          <a:gdLst/>
          <a:ahLst/>
          <a:cxnLst/>
          <a:rect l="0" t="0" r="0" b="0"/>
          <a:pathLst>
            <a:path>
              <a:moveTo>
                <a:pt x="3618461" y="2646706"/>
              </a:moveTo>
              <a:arcTo wR="1888638" hR="1888638" stAng="1419881" swAng="135836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22E3E5-7DFB-4207-BF35-C0261A5B6994}">
      <dsp:nvSpPr>
        <dsp:cNvPr id="0" name=""/>
        <dsp:cNvSpPr/>
      </dsp:nvSpPr>
      <dsp:spPr>
        <a:xfrm>
          <a:off x="3422374" y="3591792"/>
          <a:ext cx="1018073" cy="661747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1" kern="1200" dirty="0">
              <a:solidFill>
                <a:schemeClr val="tx1">
                  <a:lumMod val="90000"/>
                  <a:lumOff val="10000"/>
                </a:schemeClr>
              </a:solidFill>
            </a:rPr>
            <a:t>Coordenador Prodesp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1" kern="1200" dirty="0">
              <a:solidFill>
                <a:schemeClr val="tx1">
                  <a:lumMod val="90000"/>
                  <a:lumOff val="10000"/>
                </a:schemeClr>
              </a:solidFill>
            </a:rPr>
            <a:t>Eduardo T.</a:t>
          </a:r>
        </a:p>
      </dsp:txBody>
      <dsp:txXfrm>
        <a:off x="3454678" y="3624096"/>
        <a:ext cx="953465" cy="597139"/>
      </dsp:txXfrm>
    </dsp:sp>
    <dsp:sp modelId="{281C2167-37C0-4046-B258-5AB7EBDF490D}">
      <dsp:nvSpPr>
        <dsp:cNvPr id="0" name=""/>
        <dsp:cNvSpPr/>
      </dsp:nvSpPr>
      <dsp:spPr>
        <a:xfrm>
          <a:off x="1223323" y="332424"/>
          <a:ext cx="3777276" cy="3777276"/>
        </a:xfrm>
        <a:custGeom>
          <a:avLst/>
          <a:gdLst/>
          <a:ahLst/>
          <a:cxnLst/>
          <a:rect l="0" t="0" r="0" b="0"/>
          <a:pathLst>
            <a:path>
              <a:moveTo>
                <a:pt x="2192925" y="3752602"/>
              </a:moveTo>
              <a:arcTo wR="1888638" hR="1888638" stAng="4843704" swAng="111259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B436D1-AB23-4937-928E-9BE7E35B3446}">
      <dsp:nvSpPr>
        <dsp:cNvPr id="0" name=""/>
        <dsp:cNvSpPr/>
      </dsp:nvSpPr>
      <dsp:spPr>
        <a:xfrm>
          <a:off x="1783475" y="3591792"/>
          <a:ext cx="1018073" cy="661747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1" kern="1200" dirty="0">
              <a:solidFill>
                <a:schemeClr val="tx1">
                  <a:lumMod val="90000"/>
                  <a:lumOff val="10000"/>
                </a:schemeClr>
              </a:solidFill>
            </a:rPr>
            <a:t>Gerente de Projetos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1" kern="1200" dirty="0">
              <a:solidFill>
                <a:schemeClr val="tx1">
                  <a:lumMod val="90000"/>
                  <a:lumOff val="10000"/>
                </a:schemeClr>
              </a:solidFill>
            </a:rPr>
            <a:t>Italo Galetti</a:t>
          </a:r>
        </a:p>
      </dsp:txBody>
      <dsp:txXfrm>
        <a:off x="1815779" y="3624096"/>
        <a:ext cx="953465" cy="597139"/>
      </dsp:txXfrm>
    </dsp:sp>
    <dsp:sp modelId="{D465801D-7DEE-4462-A14A-4519870ADE61}">
      <dsp:nvSpPr>
        <dsp:cNvPr id="0" name=""/>
        <dsp:cNvSpPr/>
      </dsp:nvSpPr>
      <dsp:spPr>
        <a:xfrm>
          <a:off x="1223323" y="332424"/>
          <a:ext cx="3777276" cy="3777276"/>
        </a:xfrm>
        <a:custGeom>
          <a:avLst/>
          <a:gdLst/>
          <a:ahLst/>
          <a:cxnLst/>
          <a:rect l="0" t="0" r="0" b="0"/>
          <a:pathLst>
            <a:path>
              <a:moveTo>
                <a:pt x="583909" y="3254155"/>
              </a:moveTo>
              <a:arcTo wR="1888638" hR="1888638" stAng="8021753" swAng="135836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FA0551-2CA4-4ABC-A646-21D92B0F7831}">
      <dsp:nvSpPr>
        <dsp:cNvPr id="0" name=""/>
        <dsp:cNvSpPr/>
      </dsp:nvSpPr>
      <dsp:spPr>
        <a:xfrm>
          <a:off x="761638" y="2310450"/>
          <a:ext cx="1018073" cy="661747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1" kern="1200" dirty="0">
              <a:solidFill>
                <a:schemeClr val="tx1">
                  <a:lumMod val="90000"/>
                  <a:lumOff val="10000"/>
                </a:schemeClr>
              </a:solidFill>
            </a:rPr>
            <a:t>Suporte Ens.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1" kern="1200" dirty="0">
              <a:solidFill>
                <a:schemeClr val="tx1">
                  <a:lumMod val="90000"/>
                  <a:lumOff val="10000"/>
                </a:schemeClr>
              </a:solidFill>
            </a:rPr>
            <a:t>Márcio Dias</a:t>
          </a:r>
        </a:p>
      </dsp:txBody>
      <dsp:txXfrm>
        <a:off x="793942" y="2342754"/>
        <a:ext cx="953465" cy="597139"/>
      </dsp:txXfrm>
    </dsp:sp>
    <dsp:sp modelId="{B02BE006-8162-47E7-B571-3EE91C245066}">
      <dsp:nvSpPr>
        <dsp:cNvPr id="0" name=""/>
        <dsp:cNvSpPr/>
      </dsp:nvSpPr>
      <dsp:spPr>
        <a:xfrm>
          <a:off x="1223323" y="332424"/>
          <a:ext cx="3777276" cy="3777276"/>
        </a:xfrm>
        <a:custGeom>
          <a:avLst/>
          <a:gdLst/>
          <a:ahLst/>
          <a:cxnLst/>
          <a:rect l="0" t="0" r="0" b="0"/>
          <a:pathLst>
            <a:path>
              <a:moveTo>
                <a:pt x="1687" y="1968467"/>
              </a:moveTo>
              <a:arcTo wR="1888638" hR="1888638" stAng="10654650" swAng="17260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E1330A-A535-405F-8C92-D836CB421596}">
      <dsp:nvSpPr>
        <dsp:cNvPr id="0" name=""/>
        <dsp:cNvSpPr/>
      </dsp:nvSpPr>
      <dsp:spPr>
        <a:xfrm>
          <a:off x="1126328" y="712641"/>
          <a:ext cx="1018073" cy="661747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1" kern="1200" dirty="0">
              <a:solidFill>
                <a:schemeClr val="tx1">
                  <a:lumMod val="90000"/>
                  <a:lumOff val="10000"/>
                </a:schemeClr>
              </a:solidFill>
            </a:rPr>
            <a:t>Time Dev.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1" kern="1200" dirty="0">
              <a:solidFill>
                <a:schemeClr val="tx1">
                  <a:lumMod val="90000"/>
                  <a:lumOff val="10000"/>
                </a:schemeClr>
              </a:solidFill>
            </a:rPr>
            <a:t>Nadui </a:t>
          </a:r>
          <a:r>
            <a:rPr lang="pt-BR" sz="900" b="1" kern="1200">
              <a:solidFill>
                <a:schemeClr val="tx1">
                  <a:lumMod val="90000"/>
                  <a:lumOff val="10000"/>
                </a:schemeClr>
              </a:solidFill>
            </a:rPr>
            <a:t>/ Iolanda</a:t>
          </a:r>
          <a:endParaRPr lang="pt-BR" sz="900" b="1" kern="1200" dirty="0">
            <a:solidFill>
              <a:schemeClr val="tx1">
                <a:lumMod val="90000"/>
                <a:lumOff val="10000"/>
              </a:schemeClr>
            </a:solidFill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1" kern="1200" dirty="0">
              <a:solidFill>
                <a:schemeClr val="tx1">
                  <a:lumMod val="90000"/>
                  <a:lumOff val="10000"/>
                </a:schemeClr>
              </a:solidFill>
            </a:rPr>
            <a:t>/ Guilherme</a:t>
          </a:r>
        </a:p>
      </dsp:txBody>
      <dsp:txXfrm>
        <a:off x="1158632" y="744945"/>
        <a:ext cx="953465" cy="597139"/>
      </dsp:txXfrm>
    </dsp:sp>
    <dsp:sp modelId="{EA12898A-7975-498C-853C-268CFB7D5E34}">
      <dsp:nvSpPr>
        <dsp:cNvPr id="0" name=""/>
        <dsp:cNvSpPr/>
      </dsp:nvSpPr>
      <dsp:spPr>
        <a:xfrm>
          <a:off x="1223323" y="332424"/>
          <a:ext cx="3777276" cy="3777276"/>
        </a:xfrm>
        <a:custGeom>
          <a:avLst/>
          <a:gdLst/>
          <a:ahLst/>
          <a:cxnLst/>
          <a:rect l="0" t="0" r="0" b="0"/>
          <a:pathLst>
            <a:path>
              <a:moveTo>
                <a:pt x="757741" y="376015"/>
              </a:moveTo>
              <a:arcTo wR="1888638" hR="1888638" stAng="13993005" swAng="125609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5FD5B-B46F-4E10-90EC-AF17E217D1FE}">
      <dsp:nvSpPr>
        <dsp:cNvPr id="0" name=""/>
        <dsp:cNvSpPr/>
      </dsp:nvSpPr>
      <dsp:spPr>
        <a:xfrm>
          <a:off x="2521427" y="2271"/>
          <a:ext cx="1405953" cy="913869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>
              <a:solidFill>
                <a:schemeClr val="tx1">
                  <a:lumMod val="90000"/>
                  <a:lumOff val="10000"/>
                </a:schemeClr>
              </a:solidFill>
            </a:rPr>
            <a:t>Secretarias e Escolas Municipais</a:t>
          </a:r>
        </a:p>
      </dsp:txBody>
      <dsp:txXfrm>
        <a:off x="2566038" y="46882"/>
        <a:ext cx="1316731" cy="824647"/>
      </dsp:txXfrm>
    </dsp:sp>
    <dsp:sp modelId="{5E24EEB2-E95E-4E82-9C07-675034CAD44E}">
      <dsp:nvSpPr>
        <dsp:cNvPr id="0" name=""/>
        <dsp:cNvSpPr/>
      </dsp:nvSpPr>
      <dsp:spPr>
        <a:xfrm>
          <a:off x="1398766" y="459206"/>
          <a:ext cx="3651275" cy="3651275"/>
        </a:xfrm>
        <a:custGeom>
          <a:avLst/>
          <a:gdLst/>
          <a:ahLst/>
          <a:cxnLst/>
          <a:rect l="0" t="0" r="0" b="0"/>
          <a:pathLst>
            <a:path>
              <a:moveTo>
                <a:pt x="2538270" y="144832"/>
              </a:moveTo>
              <a:arcTo wR="1825637" hR="1825637" stAng="17578567" swAng="196124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3385D-3F35-411F-B716-39AF1487C4A2}">
      <dsp:nvSpPr>
        <dsp:cNvPr id="0" name=""/>
        <dsp:cNvSpPr/>
      </dsp:nvSpPr>
      <dsp:spPr>
        <a:xfrm>
          <a:off x="4257711" y="1263756"/>
          <a:ext cx="1405953" cy="913869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>
              <a:solidFill>
                <a:schemeClr val="tx1">
                  <a:lumMod val="90000"/>
                  <a:lumOff val="10000"/>
                </a:schemeClr>
              </a:solidFill>
            </a:rPr>
            <a:t>SPTRANS</a:t>
          </a:r>
        </a:p>
      </dsp:txBody>
      <dsp:txXfrm>
        <a:off x="4302322" y="1308367"/>
        <a:ext cx="1316731" cy="824647"/>
      </dsp:txXfrm>
    </dsp:sp>
    <dsp:sp modelId="{83EC0A0B-A421-4CD6-BE33-AD2D4796483C}">
      <dsp:nvSpPr>
        <dsp:cNvPr id="0" name=""/>
        <dsp:cNvSpPr/>
      </dsp:nvSpPr>
      <dsp:spPr>
        <a:xfrm>
          <a:off x="1398766" y="459206"/>
          <a:ext cx="3651275" cy="3651275"/>
        </a:xfrm>
        <a:custGeom>
          <a:avLst/>
          <a:gdLst/>
          <a:ahLst/>
          <a:cxnLst/>
          <a:rect l="0" t="0" r="0" b="0"/>
          <a:pathLst>
            <a:path>
              <a:moveTo>
                <a:pt x="3648773" y="1730088"/>
              </a:moveTo>
              <a:arcTo wR="1825637" hR="1825637" stAng="21419994" swAng="219607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7A4372-21B3-42F8-9281-EB4C05825EBC}">
      <dsp:nvSpPr>
        <dsp:cNvPr id="0" name=""/>
        <dsp:cNvSpPr/>
      </dsp:nvSpPr>
      <dsp:spPr>
        <a:xfrm>
          <a:off x="3594510" y="3304881"/>
          <a:ext cx="1405953" cy="913869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>
              <a:solidFill>
                <a:schemeClr val="tx1">
                  <a:lumMod val="90000"/>
                  <a:lumOff val="10000"/>
                </a:schemeClr>
              </a:solidFill>
            </a:rPr>
            <a:t>Centro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>
              <a:solidFill>
                <a:schemeClr val="tx1">
                  <a:lumMod val="90000"/>
                  <a:lumOff val="10000"/>
                </a:schemeClr>
              </a:solidFill>
            </a:rPr>
            <a:t>Paula Souza</a:t>
          </a:r>
        </a:p>
      </dsp:txBody>
      <dsp:txXfrm>
        <a:off x="3639121" y="3349492"/>
        <a:ext cx="1316731" cy="824647"/>
      </dsp:txXfrm>
    </dsp:sp>
    <dsp:sp modelId="{012A9C11-732F-402F-B79D-C792635A4772}">
      <dsp:nvSpPr>
        <dsp:cNvPr id="0" name=""/>
        <dsp:cNvSpPr/>
      </dsp:nvSpPr>
      <dsp:spPr>
        <a:xfrm>
          <a:off x="1398766" y="459206"/>
          <a:ext cx="3651275" cy="3651275"/>
        </a:xfrm>
        <a:custGeom>
          <a:avLst/>
          <a:gdLst/>
          <a:ahLst/>
          <a:cxnLst/>
          <a:rect l="0" t="0" r="0" b="0"/>
          <a:pathLst>
            <a:path>
              <a:moveTo>
                <a:pt x="2188194" y="3614912"/>
              </a:moveTo>
              <a:arcTo wR="1825637" hR="1825637" stAng="4712722" swAng="143304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22E3E5-7DFB-4207-BF35-C0261A5B6994}">
      <dsp:nvSpPr>
        <dsp:cNvPr id="0" name=""/>
        <dsp:cNvSpPr/>
      </dsp:nvSpPr>
      <dsp:spPr>
        <a:xfrm>
          <a:off x="1478705" y="3304881"/>
          <a:ext cx="1345230" cy="913869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>
              <a:solidFill>
                <a:schemeClr val="tx1"/>
              </a:solidFill>
              <a:latin typeface="Arial"/>
              <a:ea typeface="+mn-ea"/>
              <a:cs typeface="+mn-cs"/>
            </a:rPr>
            <a:t>Poupatempo</a:t>
          </a:r>
        </a:p>
      </dsp:txBody>
      <dsp:txXfrm>
        <a:off x="1523316" y="3349492"/>
        <a:ext cx="1256008" cy="824647"/>
      </dsp:txXfrm>
    </dsp:sp>
    <dsp:sp modelId="{281C2167-37C0-4046-B258-5AB7EBDF490D}">
      <dsp:nvSpPr>
        <dsp:cNvPr id="0" name=""/>
        <dsp:cNvSpPr/>
      </dsp:nvSpPr>
      <dsp:spPr>
        <a:xfrm>
          <a:off x="1398766" y="459206"/>
          <a:ext cx="3651275" cy="3651275"/>
        </a:xfrm>
        <a:custGeom>
          <a:avLst/>
          <a:gdLst/>
          <a:ahLst/>
          <a:cxnLst/>
          <a:rect l="0" t="0" r="0" b="0"/>
          <a:pathLst>
            <a:path>
              <a:moveTo>
                <a:pt x="305046" y="2835961"/>
              </a:moveTo>
              <a:arcTo wR="1825637" hR="1825637" stAng="8783929" swAng="219607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B436D1-AB23-4937-928E-9BE7E35B3446}">
      <dsp:nvSpPr>
        <dsp:cNvPr id="0" name=""/>
        <dsp:cNvSpPr/>
      </dsp:nvSpPr>
      <dsp:spPr>
        <a:xfrm>
          <a:off x="785142" y="1263756"/>
          <a:ext cx="1405953" cy="913869"/>
        </a:xfrm>
        <a:prstGeom prst="roundRect">
          <a:avLst/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>
              <a:solidFill>
                <a:schemeClr val="tx1">
                  <a:lumMod val="90000"/>
                  <a:lumOff val="10000"/>
                </a:schemeClr>
              </a:solidFill>
            </a:rPr>
            <a:t>Secretaria Municipal de São Paulo</a:t>
          </a:r>
        </a:p>
      </dsp:txBody>
      <dsp:txXfrm>
        <a:off x="829753" y="1308367"/>
        <a:ext cx="1316731" cy="824647"/>
      </dsp:txXfrm>
    </dsp:sp>
    <dsp:sp modelId="{D465801D-7DEE-4462-A14A-4519870ADE61}">
      <dsp:nvSpPr>
        <dsp:cNvPr id="0" name=""/>
        <dsp:cNvSpPr/>
      </dsp:nvSpPr>
      <dsp:spPr>
        <a:xfrm>
          <a:off x="1398766" y="459206"/>
          <a:ext cx="3651275" cy="3651275"/>
        </a:xfrm>
        <a:custGeom>
          <a:avLst/>
          <a:gdLst/>
          <a:ahLst/>
          <a:cxnLst/>
          <a:rect l="0" t="0" r="0" b="0"/>
          <a:pathLst>
            <a:path>
              <a:moveTo>
                <a:pt x="318137" y="795882"/>
              </a:moveTo>
              <a:arcTo wR="1825637" hR="1825637" stAng="12860190" swAng="196124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8413C-48D3-471A-B241-4D29C73B552E}">
      <dsp:nvSpPr>
        <dsp:cNvPr id="0" name=""/>
        <dsp:cNvSpPr/>
      </dsp:nvSpPr>
      <dsp:spPr>
        <a:xfrm>
          <a:off x="1767" y="87647"/>
          <a:ext cx="1056627" cy="422650"/>
        </a:xfrm>
        <a:prstGeom prst="chevron">
          <a:avLst/>
        </a:prstGeom>
        <a:solidFill>
          <a:schemeClr val="tx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 </a:t>
          </a:r>
        </a:p>
      </dsp:txBody>
      <dsp:txXfrm>
        <a:off x="213092" y="87647"/>
        <a:ext cx="633977" cy="422650"/>
      </dsp:txXfrm>
    </dsp:sp>
    <dsp:sp modelId="{FE1E1846-051E-43DE-80FF-E64B7344990B}">
      <dsp:nvSpPr>
        <dsp:cNvPr id="0" name=""/>
        <dsp:cNvSpPr/>
      </dsp:nvSpPr>
      <dsp:spPr>
        <a:xfrm>
          <a:off x="952732" y="87647"/>
          <a:ext cx="1056627" cy="422650"/>
        </a:xfrm>
        <a:prstGeom prst="chevron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 </a:t>
          </a:r>
        </a:p>
      </dsp:txBody>
      <dsp:txXfrm>
        <a:off x="1164057" y="87647"/>
        <a:ext cx="633977" cy="4226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8413C-48D3-471A-B241-4D29C73B552E}">
      <dsp:nvSpPr>
        <dsp:cNvPr id="0" name=""/>
        <dsp:cNvSpPr/>
      </dsp:nvSpPr>
      <dsp:spPr>
        <a:xfrm>
          <a:off x="1767" y="87647"/>
          <a:ext cx="1056627" cy="422650"/>
        </a:xfrm>
        <a:prstGeom prst="chevron">
          <a:avLst/>
        </a:prstGeom>
        <a:solidFill>
          <a:schemeClr val="tx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 </a:t>
          </a:r>
        </a:p>
      </dsp:txBody>
      <dsp:txXfrm>
        <a:off x="213092" y="87647"/>
        <a:ext cx="633977" cy="422650"/>
      </dsp:txXfrm>
    </dsp:sp>
    <dsp:sp modelId="{FE1E1846-051E-43DE-80FF-E64B7344990B}">
      <dsp:nvSpPr>
        <dsp:cNvPr id="0" name=""/>
        <dsp:cNvSpPr/>
      </dsp:nvSpPr>
      <dsp:spPr>
        <a:xfrm>
          <a:off x="952732" y="87647"/>
          <a:ext cx="1056627" cy="422650"/>
        </a:xfrm>
        <a:prstGeom prst="chevron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 </a:t>
          </a:r>
        </a:p>
      </dsp:txBody>
      <dsp:txXfrm>
        <a:off x="1164057" y="87647"/>
        <a:ext cx="633977" cy="4226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8413C-48D3-471A-B241-4D29C73B552E}">
      <dsp:nvSpPr>
        <dsp:cNvPr id="0" name=""/>
        <dsp:cNvSpPr/>
      </dsp:nvSpPr>
      <dsp:spPr>
        <a:xfrm>
          <a:off x="1767" y="87647"/>
          <a:ext cx="1056627" cy="422650"/>
        </a:xfrm>
        <a:prstGeom prst="chevron">
          <a:avLst/>
        </a:prstGeom>
        <a:solidFill>
          <a:schemeClr val="tx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 </a:t>
          </a:r>
        </a:p>
      </dsp:txBody>
      <dsp:txXfrm>
        <a:off x="213092" y="87647"/>
        <a:ext cx="633977" cy="422650"/>
      </dsp:txXfrm>
    </dsp:sp>
    <dsp:sp modelId="{FE1E1846-051E-43DE-80FF-E64B7344990B}">
      <dsp:nvSpPr>
        <dsp:cNvPr id="0" name=""/>
        <dsp:cNvSpPr/>
      </dsp:nvSpPr>
      <dsp:spPr>
        <a:xfrm>
          <a:off x="952732" y="87647"/>
          <a:ext cx="1056627" cy="422650"/>
        </a:xfrm>
        <a:prstGeom prst="chevron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 </a:t>
          </a:r>
        </a:p>
      </dsp:txBody>
      <dsp:txXfrm>
        <a:off x="1164057" y="87647"/>
        <a:ext cx="633977" cy="422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550754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48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275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7116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3459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8095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4170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755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5635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1384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67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6089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2532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0566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4379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1016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0445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13787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6286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66665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62442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8019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2627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8078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864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6070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526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6558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9925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454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769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129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Layout Personalizado">
  <p:cSld name="4_Layout Personalizado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" descr="Logotipo&#10;&#10;Descrição gerada automaticamente com confiança médi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2041" y="67516"/>
            <a:ext cx="1321540" cy="5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4;p7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" name="Google Shape;25;p7" descr="Uma imagem contendo Form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8641" y="250477"/>
            <a:ext cx="944050" cy="271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ndard">
  <p:cSld name="5_Standard 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/>
          <p:nvPr/>
        </p:nvSpPr>
        <p:spPr>
          <a:xfrm>
            <a:off x="0" y="4800598"/>
            <a:ext cx="9144000" cy="3429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5"/>
              <a:buFont typeface="Calibri"/>
              <a:buNone/>
            </a:pPr>
            <a:endParaRPr sz="525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6" name="Google Shape;96;p18"/>
          <p:cNvCxnSpPr/>
          <p:nvPr/>
        </p:nvCxnSpPr>
        <p:spPr>
          <a:xfrm>
            <a:off x="143509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97" name="Google Shape;97;p18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98" name="Google Shape;98;p18" descr="Interface gráfica do usuário, Aplicativo&#10;&#10;Descrição gerada automaticamente"/>
            <p:cNvPicPr preferRelativeResize="0"/>
            <p:nvPr/>
          </p:nvPicPr>
          <p:blipFill rotWithShape="1">
            <a:blip r:embed="rId2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8" descr="Uma imagem contendo Ícone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ide de título">
  <p:cSld name="2_Slide de título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/>
          <p:nvPr/>
        </p:nvSpPr>
        <p:spPr>
          <a:xfrm>
            <a:off x="0" y="1"/>
            <a:ext cx="9144000" cy="5143501"/>
          </a:xfrm>
          <a:prstGeom prst="rect">
            <a:avLst/>
          </a:prstGeom>
          <a:solidFill>
            <a:srgbClr val="000000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Calibri"/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9" descr="tela-fundo-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94"/>
            <a:ext cx="9144000" cy="5140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lide de título">
  <p:cSld name="4_Slide de título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/>
          <p:nvPr/>
        </p:nvSpPr>
        <p:spPr>
          <a:xfrm>
            <a:off x="0" y="605397"/>
            <a:ext cx="9144000" cy="4538105"/>
          </a:xfrm>
          <a:prstGeom prst="rect">
            <a:avLst/>
          </a:prstGeom>
          <a:solidFill>
            <a:srgbClr val="000000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Calibri"/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20" descr="tela-fundo-1.jpg"/>
          <p:cNvPicPr preferRelativeResize="0"/>
          <p:nvPr/>
        </p:nvPicPr>
        <p:blipFill rotWithShape="1">
          <a:blip r:embed="rId2">
            <a:alphaModFix/>
          </a:blip>
          <a:srcRect t="11745"/>
          <a:stretch/>
        </p:blipFill>
        <p:spPr>
          <a:xfrm>
            <a:off x="0" y="1"/>
            <a:ext cx="10364279" cy="5141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lide de título">
  <p:cSld name="5_Slide de título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/>
          <p:nvPr/>
        </p:nvSpPr>
        <p:spPr>
          <a:xfrm>
            <a:off x="0" y="1"/>
            <a:ext cx="9144000" cy="5143501"/>
          </a:xfrm>
          <a:prstGeom prst="rect">
            <a:avLst/>
          </a:prstGeom>
          <a:solidFill>
            <a:srgbClr val="000000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Calibri"/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21" descr="tela-fundo-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647"/>
            <a:ext cx="9144000" cy="5140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21"/>
          <p:cNvCxnSpPr/>
          <p:nvPr/>
        </p:nvCxnSpPr>
        <p:spPr>
          <a:xfrm rot="-5400000" flipH="1">
            <a:off x="-948985" y="3421216"/>
            <a:ext cx="2727718" cy="267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0" name="Google Shape;110;p21"/>
          <p:cNvSpPr txBox="1"/>
          <p:nvPr/>
        </p:nvSpPr>
        <p:spPr>
          <a:xfrm>
            <a:off x="575557" y="2688562"/>
            <a:ext cx="4860530" cy="1300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pt-BR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Superintendência de Negócios e Marketing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lang="pt-BR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Rua Águeda Gonçalves, 240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lang="pt-BR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Jd. Pedro Gonçalves – Taboão da Serra/SP CEP: 06760-900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</a:pP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lang="pt-BR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solucoes.prodesp.sp.gov.br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1"/>
          <p:cNvSpPr/>
          <p:nvPr/>
        </p:nvSpPr>
        <p:spPr>
          <a:xfrm>
            <a:off x="1992766" y="4653981"/>
            <a:ext cx="87305" cy="85993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530" y="608"/>
                </a:moveTo>
                <a:lnTo>
                  <a:pt x="530" y="608"/>
                </a:lnTo>
                <a:cubicBezTo>
                  <a:pt x="78" y="608"/>
                  <a:pt x="78" y="608"/>
                  <a:pt x="78" y="608"/>
                </a:cubicBezTo>
                <a:cubicBezTo>
                  <a:pt x="36" y="608"/>
                  <a:pt x="0" y="572"/>
                  <a:pt x="0" y="530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35"/>
                  <a:pt x="36" y="0"/>
                  <a:pt x="78" y="0"/>
                </a:cubicBezTo>
                <a:cubicBezTo>
                  <a:pt x="530" y="0"/>
                  <a:pt x="530" y="0"/>
                  <a:pt x="530" y="0"/>
                </a:cubicBezTo>
                <a:cubicBezTo>
                  <a:pt x="573" y="0"/>
                  <a:pt x="608" y="35"/>
                  <a:pt x="608" y="78"/>
                </a:cubicBezTo>
                <a:cubicBezTo>
                  <a:pt x="608" y="530"/>
                  <a:pt x="608" y="530"/>
                  <a:pt x="608" y="530"/>
                </a:cubicBezTo>
                <a:cubicBezTo>
                  <a:pt x="608" y="572"/>
                  <a:pt x="573" y="608"/>
                  <a:pt x="530" y="608"/>
                </a:cubicBezTo>
                <a:close/>
                <a:moveTo>
                  <a:pt x="304" y="184"/>
                </a:moveTo>
                <a:lnTo>
                  <a:pt x="304" y="184"/>
                </a:lnTo>
                <a:cubicBezTo>
                  <a:pt x="254" y="184"/>
                  <a:pt x="219" y="212"/>
                  <a:pt x="198" y="254"/>
                </a:cubicBezTo>
                <a:cubicBezTo>
                  <a:pt x="198" y="261"/>
                  <a:pt x="198" y="261"/>
                  <a:pt x="191" y="261"/>
                </a:cubicBezTo>
                <a:lnTo>
                  <a:pt x="191" y="269"/>
                </a:lnTo>
                <a:lnTo>
                  <a:pt x="191" y="276"/>
                </a:lnTo>
                <a:cubicBezTo>
                  <a:pt x="191" y="276"/>
                  <a:pt x="191" y="276"/>
                  <a:pt x="191" y="283"/>
                </a:cubicBezTo>
                <a:cubicBezTo>
                  <a:pt x="191" y="283"/>
                  <a:pt x="191" y="283"/>
                  <a:pt x="191" y="290"/>
                </a:cubicBezTo>
                <a:cubicBezTo>
                  <a:pt x="191" y="297"/>
                  <a:pt x="184" y="297"/>
                  <a:pt x="184" y="304"/>
                </a:cubicBezTo>
                <a:cubicBezTo>
                  <a:pt x="184" y="367"/>
                  <a:pt x="240" y="424"/>
                  <a:pt x="304" y="424"/>
                </a:cubicBezTo>
                <a:cubicBezTo>
                  <a:pt x="368" y="424"/>
                  <a:pt x="424" y="367"/>
                  <a:pt x="424" y="304"/>
                </a:cubicBezTo>
                <a:cubicBezTo>
                  <a:pt x="424" y="297"/>
                  <a:pt x="417" y="297"/>
                  <a:pt x="417" y="290"/>
                </a:cubicBezTo>
                <a:cubicBezTo>
                  <a:pt x="417" y="283"/>
                  <a:pt x="417" y="283"/>
                  <a:pt x="417" y="283"/>
                </a:cubicBezTo>
                <a:cubicBezTo>
                  <a:pt x="417" y="276"/>
                  <a:pt x="417" y="276"/>
                  <a:pt x="417" y="276"/>
                </a:cubicBezTo>
                <a:lnTo>
                  <a:pt x="417" y="269"/>
                </a:lnTo>
                <a:lnTo>
                  <a:pt x="417" y="261"/>
                </a:lnTo>
                <a:cubicBezTo>
                  <a:pt x="410" y="261"/>
                  <a:pt x="410" y="261"/>
                  <a:pt x="410" y="254"/>
                </a:cubicBezTo>
                <a:cubicBezTo>
                  <a:pt x="389" y="212"/>
                  <a:pt x="354" y="184"/>
                  <a:pt x="304" y="184"/>
                </a:cubicBezTo>
                <a:close/>
                <a:moveTo>
                  <a:pt x="537" y="99"/>
                </a:moveTo>
                <a:lnTo>
                  <a:pt x="537" y="99"/>
                </a:lnTo>
                <a:cubicBezTo>
                  <a:pt x="537" y="85"/>
                  <a:pt x="523" y="71"/>
                  <a:pt x="509" y="71"/>
                </a:cubicBezTo>
                <a:cubicBezTo>
                  <a:pt x="445" y="71"/>
                  <a:pt x="445" y="71"/>
                  <a:pt x="445" y="71"/>
                </a:cubicBezTo>
                <a:cubicBezTo>
                  <a:pt x="431" y="71"/>
                  <a:pt x="417" y="85"/>
                  <a:pt x="417" y="99"/>
                </a:cubicBezTo>
                <a:cubicBezTo>
                  <a:pt x="417" y="162"/>
                  <a:pt x="417" y="162"/>
                  <a:pt x="417" y="162"/>
                </a:cubicBezTo>
                <a:cubicBezTo>
                  <a:pt x="417" y="177"/>
                  <a:pt x="431" y="191"/>
                  <a:pt x="445" y="191"/>
                </a:cubicBezTo>
                <a:cubicBezTo>
                  <a:pt x="509" y="191"/>
                  <a:pt x="509" y="191"/>
                  <a:pt x="509" y="191"/>
                </a:cubicBezTo>
                <a:cubicBezTo>
                  <a:pt x="523" y="191"/>
                  <a:pt x="537" y="177"/>
                  <a:pt x="537" y="162"/>
                </a:cubicBezTo>
                <a:lnTo>
                  <a:pt x="537" y="99"/>
                </a:lnTo>
                <a:close/>
                <a:moveTo>
                  <a:pt x="537" y="254"/>
                </a:moveTo>
                <a:lnTo>
                  <a:pt x="537" y="254"/>
                </a:lnTo>
                <a:cubicBezTo>
                  <a:pt x="481" y="254"/>
                  <a:pt x="481" y="254"/>
                  <a:pt x="481" y="254"/>
                </a:cubicBezTo>
                <a:cubicBezTo>
                  <a:pt x="488" y="269"/>
                  <a:pt x="488" y="290"/>
                  <a:pt x="488" y="304"/>
                </a:cubicBezTo>
                <a:cubicBezTo>
                  <a:pt x="488" y="403"/>
                  <a:pt x="403" y="488"/>
                  <a:pt x="304" y="488"/>
                </a:cubicBezTo>
                <a:cubicBezTo>
                  <a:pt x="205" y="488"/>
                  <a:pt x="120" y="403"/>
                  <a:pt x="120" y="304"/>
                </a:cubicBezTo>
                <a:cubicBezTo>
                  <a:pt x="120" y="290"/>
                  <a:pt x="120" y="269"/>
                  <a:pt x="127" y="254"/>
                </a:cubicBezTo>
                <a:cubicBezTo>
                  <a:pt x="71" y="254"/>
                  <a:pt x="71" y="254"/>
                  <a:pt x="71" y="254"/>
                </a:cubicBezTo>
                <a:cubicBezTo>
                  <a:pt x="71" y="509"/>
                  <a:pt x="71" y="509"/>
                  <a:pt x="71" y="509"/>
                </a:cubicBezTo>
                <a:cubicBezTo>
                  <a:pt x="71" y="523"/>
                  <a:pt x="85" y="537"/>
                  <a:pt x="99" y="537"/>
                </a:cubicBezTo>
                <a:cubicBezTo>
                  <a:pt x="509" y="537"/>
                  <a:pt x="509" y="537"/>
                  <a:pt x="509" y="537"/>
                </a:cubicBezTo>
                <a:cubicBezTo>
                  <a:pt x="523" y="537"/>
                  <a:pt x="537" y="523"/>
                  <a:pt x="537" y="509"/>
                </a:cubicBezTo>
                <a:lnTo>
                  <a:pt x="537" y="2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1"/>
          <p:cNvSpPr/>
          <p:nvPr/>
        </p:nvSpPr>
        <p:spPr>
          <a:xfrm>
            <a:off x="1305388" y="4647675"/>
            <a:ext cx="115631" cy="83128"/>
          </a:xfrm>
          <a:custGeom>
            <a:avLst/>
            <a:gdLst/>
            <a:ahLst/>
            <a:cxnLst/>
            <a:rect l="l" t="t" r="r" b="b"/>
            <a:pathLst>
              <a:path w="602" h="496" extrusionOk="0">
                <a:moveTo>
                  <a:pt x="410" y="0"/>
                </a:moveTo>
                <a:lnTo>
                  <a:pt x="410" y="0"/>
                </a:lnTo>
                <a:cubicBezTo>
                  <a:pt x="459" y="0"/>
                  <a:pt x="481" y="22"/>
                  <a:pt x="509" y="43"/>
                </a:cubicBezTo>
                <a:cubicBezTo>
                  <a:pt x="530" y="43"/>
                  <a:pt x="558" y="29"/>
                  <a:pt x="572" y="22"/>
                </a:cubicBezTo>
                <a:cubicBezTo>
                  <a:pt x="580" y="15"/>
                  <a:pt x="580" y="15"/>
                  <a:pt x="587" y="15"/>
                </a:cubicBezTo>
                <a:cubicBezTo>
                  <a:pt x="580" y="36"/>
                  <a:pt x="565" y="57"/>
                  <a:pt x="544" y="71"/>
                </a:cubicBezTo>
                <a:cubicBezTo>
                  <a:pt x="544" y="71"/>
                  <a:pt x="537" y="78"/>
                  <a:pt x="530" y="78"/>
                </a:cubicBezTo>
                <a:cubicBezTo>
                  <a:pt x="558" y="78"/>
                  <a:pt x="580" y="64"/>
                  <a:pt x="601" y="64"/>
                </a:cubicBezTo>
                <a:cubicBezTo>
                  <a:pt x="594" y="78"/>
                  <a:pt x="580" y="99"/>
                  <a:pt x="558" y="106"/>
                </a:cubicBezTo>
                <a:cubicBezTo>
                  <a:pt x="551" y="113"/>
                  <a:pt x="551" y="121"/>
                  <a:pt x="544" y="128"/>
                </a:cubicBezTo>
                <a:cubicBezTo>
                  <a:pt x="544" y="156"/>
                  <a:pt x="544" y="177"/>
                  <a:pt x="537" y="205"/>
                </a:cubicBezTo>
                <a:cubicBezTo>
                  <a:pt x="502" y="340"/>
                  <a:pt x="424" y="439"/>
                  <a:pt x="297" y="481"/>
                </a:cubicBezTo>
                <a:cubicBezTo>
                  <a:pt x="247" y="495"/>
                  <a:pt x="170" y="495"/>
                  <a:pt x="120" y="488"/>
                </a:cubicBezTo>
                <a:cubicBezTo>
                  <a:pt x="92" y="481"/>
                  <a:pt x="71" y="474"/>
                  <a:pt x="42" y="460"/>
                </a:cubicBezTo>
                <a:cubicBezTo>
                  <a:pt x="35" y="453"/>
                  <a:pt x="21" y="453"/>
                  <a:pt x="14" y="446"/>
                </a:cubicBezTo>
                <a:cubicBezTo>
                  <a:pt x="7" y="439"/>
                  <a:pt x="7" y="439"/>
                  <a:pt x="0" y="439"/>
                </a:cubicBezTo>
                <a:cubicBezTo>
                  <a:pt x="14" y="439"/>
                  <a:pt x="28" y="439"/>
                  <a:pt x="42" y="439"/>
                </a:cubicBezTo>
                <a:cubicBezTo>
                  <a:pt x="50" y="439"/>
                  <a:pt x="64" y="439"/>
                  <a:pt x="78" y="432"/>
                </a:cubicBezTo>
                <a:cubicBezTo>
                  <a:pt x="106" y="424"/>
                  <a:pt x="127" y="417"/>
                  <a:pt x="148" y="410"/>
                </a:cubicBezTo>
                <a:cubicBezTo>
                  <a:pt x="163" y="403"/>
                  <a:pt x="177" y="396"/>
                  <a:pt x="184" y="382"/>
                </a:cubicBezTo>
                <a:cubicBezTo>
                  <a:pt x="170" y="382"/>
                  <a:pt x="156" y="382"/>
                  <a:pt x="148" y="382"/>
                </a:cubicBezTo>
                <a:cubicBezTo>
                  <a:pt x="106" y="368"/>
                  <a:pt x="85" y="340"/>
                  <a:pt x="71" y="297"/>
                </a:cubicBezTo>
                <a:cubicBezTo>
                  <a:pt x="78" y="304"/>
                  <a:pt x="113" y="304"/>
                  <a:pt x="120" y="297"/>
                </a:cubicBezTo>
                <a:cubicBezTo>
                  <a:pt x="106" y="297"/>
                  <a:pt x="92" y="290"/>
                  <a:pt x="85" y="283"/>
                </a:cubicBezTo>
                <a:cubicBezTo>
                  <a:pt x="50" y="262"/>
                  <a:pt x="21" y="227"/>
                  <a:pt x="21" y="177"/>
                </a:cubicBezTo>
                <a:cubicBezTo>
                  <a:pt x="28" y="177"/>
                  <a:pt x="35" y="177"/>
                  <a:pt x="35" y="184"/>
                </a:cubicBezTo>
                <a:cubicBezTo>
                  <a:pt x="42" y="184"/>
                  <a:pt x="50" y="184"/>
                  <a:pt x="64" y="191"/>
                </a:cubicBezTo>
                <a:lnTo>
                  <a:pt x="78" y="191"/>
                </a:lnTo>
                <a:cubicBezTo>
                  <a:pt x="71" y="184"/>
                  <a:pt x="64" y="177"/>
                  <a:pt x="57" y="170"/>
                </a:cubicBezTo>
                <a:cubicBezTo>
                  <a:pt x="35" y="142"/>
                  <a:pt x="14" y="106"/>
                  <a:pt x="28" y="57"/>
                </a:cubicBezTo>
                <a:cubicBezTo>
                  <a:pt x="28" y="43"/>
                  <a:pt x="35" y="36"/>
                  <a:pt x="42" y="29"/>
                </a:cubicBezTo>
                <a:cubicBezTo>
                  <a:pt x="42" y="29"/>
                  <a:pt x="50" y="36"/>
                  <a:pt x="57" y="36"/>
                </a:cubicBezTo>
                <a:cubicBezTo>
                  <a:pt x="64" y="50"/>
                  <a:pt x="78" y="64"/>
                  <a:pt x="92" y="71"/>
                </a:cubicBezTo>
                <a:cubicBezTo>
                  <a:pt x="134" y="106"/>
                  <a:pt x="177" y="128"/>
                  <a:pt x="240" y="149"/>
                </a:cubicBezTo>
                <a:cubicBezTo>
                  <a:pt x="261" y="149"/>
                  <a:pt x="276" y="156"/>
                  <a:pt x="297" y="156"/>
                </a:cubicBezTo>
                <a:cubicBezTo>
                  <a:pt x="290" y="135"/>
                  <a:pt x="290" y="113"/>
                  <a:pt x="297" y="99"/>
                </a:cubicBezTo>
                <a:cubicBezTo>
                  <a:pt x="311" y="57"/>
                  <a:pt x="332" y="29"/>
                  <a:pt x="368" y="15"/>
                </a:cubicBezTo>
                <a:cubicBezTo>
                  <a:pt x="375" y="8"/>
                  <a:pt x="389" y="8"/>
                  <a:pt x="396" y="8"/>
                </a:cubicBezTo>
                <a:cubicBezTo>
                  <a:pt x="403" y="8"/>
                  <a:pt x="403" y="0"/>
                  <a:pt x="410" y="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1"/>
          <p:cNvSpPr/>
          <p:nvPr/>
        </p:nvSpPr>
        <p:spPr>
          <a:xfrm>
            <a:off x="2654916" y="4622450"/>
            <a:ext cx="96817" cy="112763"/>
          </a:xfrm>
          <a:custGeom>
            <a:avLst/>
            <a:gdLst/>
            <a:ahLst/>
            <a:cxnLst/>
            <a:rect l="l" t="t" r="r" b="b"/>
            <a:pathLst>
              <a:path w="609" h="574" extrusionOk="0">
                <a:moveTo>
                  <a:pt x="473" y="573"/>
                </a:moveTo>
                <a:lnTo>
                  <a:pt x="473" y="573"/>
                </a:lnTo>
                <a:cubicBezTo>
                  <a:pt x="473" y="368"/>
                  <a:pt x="473" y="368"/>
                  <a:pt x="473" y="368"/>
                </a:cubicBezTo>
                <a:cubicBezTo>
                  <a:pt x="473" y="325"/>
                  <a:pt x="459" y="283"/>
                  <a:pt x="410" y="283"/>
                </a:cubicBezTo>
                <a:cubicBezTo>
                  <a:pt x="360" y="283"/>
                  <a:pt x="339" y="325"/>
                  <a:pt x="339" y="368"/>
                </a:cubicBezTo>
                <a:cubicBezTo>
                  <a:pt x="339" y="573"/>
                  <a:pt x="339" y="573"/>
                  <a:pt x="339" y="573"/>
                </a:cubicBezTo>
                <a:cubicBezTo>
                  <a:pt x="205" y="573"/>
                  <a:pt x="205" y="573"/>
                  <a:pt x="205" y="573"/>
                </a:cubicBezTo>
                <a:cubicBezTo>
                  <a:pt x="205" y="191"/>
                  <a:pt x="205" y="191"/>
                  <a:pt x="205" y="191"/>
                </a:cubicBezTo>
                <a:cubicBezTo>
                  <a:pt x="339" y="191"/>
                  <a:pt x="339" y="191"/>
                  <a:pt x="339" y="191"/>
                </a:cubicBezTo>
                <a:cubicBezTo>
                  <a:pt x="339" y="240"/>
                  <a:pt x="339" y="240"/>
                  <a:pt x="339" y="240"/>
                </a:cubicBezTo>
                <a:cubicBezTo>
                  <a:pt x="375" y="198"/>
                  <a:pt x="403" y="177"/>
                  <a:pt x="459" y="177"/>
                </a:cubicBezTo>
                <a:cubicBezTo>
                  <a:pt x="516" y="177"/>
                  <a:pt x="608" y="205"/>
                  <a:pt x="608" y="361"/>
                </a:cubicBezTo>
                <a:cubicBezTo>
                  <a:pt x="608" y="573"/>
                  <a:pt x="608" y="573"/>
                  <a:pt x="608" y="573"/>
                </a:cubicBezTo>
                <a:lnTo>
                  <a:pt x="473" y="573"/>
                </a:lnTo>
                <a:close/>
                <a:moveTo>
                  <a:pt x="78" y="134"/>
                </a:moveTo>
                <a:lnTo>
                  <a:pt x="78" y="134"/>
                </a:lnTo>
                <a:cubicBezTo>
                  <a:pt x="35" y="134"/>
                  <a:pt x="0" y="106"/>
                  <a:pt x="0" y="71"/>
                </a:cubicBezTo>
                <a:cubicBezTo>
                  <a:pt x="0" y="28"/>
                  <a:pt x="35" y="0"/>
                  <a:pt x="78" y="0"/>
                </a:cubicBezTo>
                <a:cubicBezTo>
                  <a:pt x="120" y="0"/>
                  <a:pt x="155" y="28"/>
                  <a:pt x="155" y="71"/>
                </a:cubicBezTo>
                <a:cubicBezTo>
                  <a:pt x="155" y="106"/>
                  <a:pt x="120" y="134"/>
                  <a:pt x="78" y="134"/>
                </a:cubicBezTo>
                <a:close/>
                <a:moveTo>
                  <a:pt x="141" y="573"/>
                </a:moveTo>
                <a:lnTo>
                  <a:pt x="141" y="573"/>
                </a:lnTo>
                <a:cubicBezTo>
                  <a:pt x="7" y="573"/>
                  <a:pt x="7" y="573"/>
                  <a:pt x="7" y="573"/>
                </a:cubicBezTo>
                <a:cubicBezTo>
                  <a:pt x="7" y="191"/>
                  <a:pt x="7" y="191"/>
                  <a:pt x="7" y="191"/>
                </a:cubicBezTo>
                <a:cubicBezTo>
                  <a:pt x="141" y="191"/>
                  <a:pt x="141" y="191"/>
                  <a:pt x="141" y="191"/>
                </a:cubicBezTo>
                <a:lnTo>
                  <a:pt x="14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1"/>
          <p:cNvSpPr/>
          <p:nvPr/>
        </p:nvSpPr>
        <p:spPr>
          <a:xfrm>
            <a:off x="649543" y="4635063"/>
            <a:ext cx="94699" cy="103721"/>
          </a:xfrm>
          <a:custGeom>
            <a:avLst/>
            <a:gdLst/>
            <a:ahLst/>
            <a:cxnLst/>
            <a:rect l="l" t="t" r="r" b="b"/>
            <a:pathLst>
              <a:path w="602" h="601" extrusionOk="0">
                <a:moveTo>
                  <a:pt x="551" y="600"/>
                </a:moveTo>
                <a:lnTo>
                  <a:pt x="551" y="600"/>
                </a:lnTo>
                <a:cubicBezTo>
                  <a:pt x="42" y="600"/>
                  <a:pt x="42" y="600"/>
                  <a:pt x="42" y="600"/>
                </a:cubicBezTo>
                <a:cubicBezTo>
                  <a:pt x="21" y="600"/>
                  <a:pt x="0" y="586"/>
                  <a:pt x="0" y="558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21"/>
                  <a:pt x="21" y="0"/>
                  <a:pt x="42" y="0"/>
                </a:cubicBezTo>
                <a:cubicBezTo>
                  <a:pt x="551" y="0"/>
                  <a:pt x="551" y="0"/>
                  <a:pt x="551" y="0"/>
                </a:cubicBezTo>
                <a:cubicBezTo>
                  <a:pt x="580" y="0"/>
                  <a:pt x="601" y="21"/>
                  <a:pt x="601" y="49"/>
                </a:cubicBezTo>
                <a:cubicBezTo>
                  <a:pt x="601" y="558"/>
                  <a:pt x="601" y="558"/>
                  <a:pt x="601" y="558"/>
                </a:cubicBezTo>
                <a:cubicBezTo>
                  <a:pt x="601" y="586"/>
                  <a:pt x="580" y="600"/>
                  <a:pt x="551" y="600"/>
                </a:cubicBezTo>
                <a:close/>
                <a:moveTo>
                  <a:pt x="255" y="113"/>
                </a:moveTo>
                <a:lnTo>
                  <a:pt x="255" y="113"/>
                </a:lnTo>
                <a:cubicBezTo>
                  <a:pt x="226" y="113"/>
                  <a:pt x="198" y="120"/>
                  <a:pt x="184" y="127"/>
                </a:cubicBezTo>
                <a:cubicBezTo>
                  <a:pt x="163" y="141"/>
                  <a:pt x="148" y="155"/>
                  <a:pt x="141" y="169"/>
                </a:cubicBezTo>
                <a:cubicBezTo>
                  <a:pt x="141" y="184"/>
                  <a:pt x="134" y="198"/>
                  <a:pt x="134" y="226"/>
                </a:cubicBezTo>
                <a:cubicBezTo>
                  <a:pt x="134" y="254"/>
                  <a:pt x="134" y="254"/>
                  <a:pt x="134" y="254"/>
                </a:cubicBezTo>
                <a:cubicBezTo>
                  <a:pt x="92" y="254"/>
                  <a:pt x="92" y="254"/>
                  <a:pt x="92" y="254"/>
                </a:cubicBezTo>
                <a:cubicBezTo>
                  <a:pt x="92" y="325"/>
                  <a:pt x="92" y="325"/>
                  <a:pt x="92" y="325"/>
                </a:cubicBezTo>
                <a:cubicBezTo>
                  <a:pt x="134" y="325"/>
                  <a:pt x="134" y="325"/>
                  <a:pt x="134" y="325"/>
                </a:cubicBezTo>
                <a:cubicBezTo>
                  <a:pt x="134" y="558"/>
                  <a:pt x="134" y="558"/>
                  <a:pt x="134" y="558"/>
                </a:cubicBezTo>
                <a:cubicBezTo>
                  <a:pt x="233" y="558"/>
                  <a:pt x="233" y="558"/>
                  <a:pt x="233" y="558"/>
                </a:cubicBezTo>
                <a:cubicBezTo>
                  <a:pt x="233" y="325"/>
                  <a:pt x="233" y="325"/>
                  <a:pt x="233" y="325"/>
                </a:cubicBezTo>
                <a:cubicBezTo>
                  <a:pt x="290" y="325"/>
                  <a:pt x="290" y="325"/>
                  <a:pt x="290" y="325"/>
                </a:cubicBezTo>
                <a:cubicBezTo>
                  <a:pt x="311" y="254"/>
                  <a:pt x="311" y="254"/>
                  <a:pt x="311" y="254"/>
                </a:cubicBezTo>
                <a:cubicBezTo>
                  <a:pt x="233" y="254"/>
                  <a:pt x="233" y="254"/>
                  <a:pt x="233" y="254"/>
                </a:cubicBezTo>
                <a:cubicBezTo>
                  <a:pt x="233" y="226"/>
                  <a:pt x="233" y="226"/>
                  <a:pt x="233" y="226"/>
                </a:cubicBezTo>
                <a:cubicBezTo>
                  <a:pt x="233" y="212"/>
                  <a:pt x="233" y="198"/>
                  <a:pt x="240" y="191"/>
                </a:cubicBezTo>
                <a:cubicBezTo>
                  <a:pt x="248" y="191"/>
                  <a:pt x="262" y="184"/>
                  <a:pt x="276" y="184"/>
                </a:cubicBezTo>
                <a:cubicBezTo>
                  <a:pt x="290" y="184"/>
                  <a:pt x="297" y="191"/>
                  <a:pt x="311" y="198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04" y="127"/>
                  <a:pt x="283" y="113"/>
                  <a:pt x="255" y="1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99363" y="4591146"/>
            <a:ext cx="52322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r>
              <a:rPr lang="pt-BR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1"/>
          <p:cNvSpPr txBox="1"/>
          <p:nvPr/>
        </p:nvSpPr>
        <p:spPr>
          <a:xfrm>
            <a:off x="1368634" y="4591146"/>
            <a:ext cx="52322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r>
              <a:rPr lang="pt-BR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1"/>
          <p:cNvSpPr txBox="1"/>
          <p:nvPr/>
        </p:nvSpPr>
        <p:spPr>
          <a:xfrm>
            <a:off x="2037906" y="4596528"/>
            <a:ext cx="52322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r>
              <a:rPr lang="pt-BR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2707177" y="4591146"/>
            <a:ext cx="52322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r>
              <a:rPr lang="pt-BR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1"/>
          <p:cNvSpPr txBox="1"/>
          <p:nvPr/>
        </p:nvSpPr>
        <p:spPr>
          <a:xfrm>
            <a:off x="6388280" y="2651128"/>
            <a:ext cx="22682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pt-BR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soluções | prodesp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21" descr="novo-logoPRODESP-branc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266" y="1563940"/>
            <a:ext cx="2477977" cy="1224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 descr="qrcode_branc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0551" y="2978151"/>
            <a:ext cx="1231900" cy="123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lide de título">
  <p:cSld name="6_Slide de título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22"/>
          <p:cNvGrpSpPr/>
          <p:nvPr/>
        </p:nvGrpSpPr>
        <p:grpSpPr>
          <a:xfrm>
            <a:off x="2769326" y="3136530"/>
            <a:ext cx="3606247" cy="1410246"/>
            <a:chOff x="2769325" y="3136530"/>
            <a:chExt cx="3606247" cy="1410246"/>
          </a:xfrm>
        </p:grpSpPr>
        <p:pic>
          <p:nvPicPr>
            <p:cNvPr id="124" name="Google Shape;124;p22" descr="PRODESP-nova-marca-GOVERNO-branco.png"/>
            <p:cNvPicPr preferRelativeResize="0"/>
            <p:nvPr/>
          </p:nvPicPr>
          <p:blipFill rotWithShape="1">
            <a:blip r:embed="rId2">
              <a:alphaModFix/>
            </a:blip>
            <a:srcRect r="52811" b="12441"/>
            <a:stretch/>
          </p:blipFill>
          <p:spPr>
            <a:xfrm>
              <a:off x="2769325" y="3136530"/>
              <a:ext cx="3606247" cy="14102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22"/>
            <p:cNvSpPr/>
            <p:nvPr/>
          </p:nvSpPr>
          <p:spPr>
            <a:xfrm>
              <a:off x="6035040" y="3983604"/>
              <a:ext cx="174929" cy="174929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6" name="Google Shape;126;p22" descr="Logotip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9023" y="596725"/>
            <a:ext cx="3565955" cy="2319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tandard">
  <p:cSld name="3_Standard 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 descr="tela-fundo-1.jpg"/>
          <p:cNvPicPr preferRelativeResize="0"/>
          <p:nvPr/>
        </p:nvPicPr>
        <p:blipFill rotWithShape="1">
          <a:blip r:embed="rId2">
            <a:alphaModFix/>
          </a:blip>
          <a:srcRect t="11745"/>
          <a:stretch/>
        </p:blipFill>
        <p:spPr>
          <a:xfrm>
            <a:off x="0" y="605396"/>
            <a:ext cx="9144000" cy="453645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/>
          <p:nvPr/>
        </p:nvSpPr>
        <p:spPr>
          <a:xfrm>
            <a:off x="0" y="599090"/>
            <a:ext cx="9144000" cy="4544410"/>
          </a:xfrm>
          <a:prstGeom prst="rect">
            <a:avLst/>
          </a:prstGeom>
          <a:solidFill>
            <a:srgbClr val="000000">
              <a:alpha val="3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Google Shape;130;p23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31" name="Google Shape;131;p23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132" name="Google Shape;132;p23" descr="Interface gráfica do usuário, Aplicativ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23" descr="Uma imagem contendo Ícone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ndard">
  <p:cSld name="5_Standard 3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0" y="4800598"/>
            <a:ext cx="9144000" cy="3429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5"/>
              <a:buFont typeface="Calibri"/>
              <a:buNone/>
            </a:pPr>
            <a:endParaRPr sz="525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" name="Google Shape;136;p24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37" name="Google Shape;137;p24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138" name="Google Shape;138;p24" descr="Interface gráfica do usuário, Aplicativo&#10;&#10;Descrição gerada automaticamente"/>
            <p:cNvPicPr preferRelativeResize="0"/>
            <p:nvPr/>
          </p:nvPicPr>
          <p:blipFill rotWithShape="1">
            <a:blip r:embed="rId2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4" descr="Uma imagem contendo Ícone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ide de título">
  <p:cSld name="2_Slide de título 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/>
          <p:nvPr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rgbClr val="000000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Calibri"/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25" descr="tela-fundo-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93"/>
            <a:ext cx="9144000" cy="5140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lide de título">
  <p:cSld name="4_Slide de título 2"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/>
          <p:nvPr/>
        </p:nvSpPr>
        <p:spPr>
          <a:xfrm>
            <a:off x="0" y="605396"/>
            <a:ext cx="9144000" cy="4538105"/>
          </a:xfrm>
          <a:prstGeom prst="rect">
            <a:avLst/>
          </a:prstGeom>
          <a:solidFill>
            <a:srgbClr val="000000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Calibri"/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26" descr="tela-fundo-1.jpg"/>
          <p:cNvPicPr preferRelativeResize="0"/>
          <p:nvPr/>
        </p:nvPicPr>
        <p:blipFill rotWithShape="1">
          <a:blip r:embed="rId2">
            <a:alphaModFix/>
          </a:blip>
          <a:srcRect t="11745"/>
          <a:stretch/>
        </p:blipFill>
        <p:spPr>
          <a:xfrm>
            <a:off x="-1" y="0"/>
            <a:ext cx="10364279" cy="5141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lide de título">
  <p:cSld name="5_Slide de título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rgbClr val="000000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Calibri"/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27" descr="tela-fundo-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646"/>
            <a:ext cx="9144000" cy="5140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27"/>
          <p:cNvCxnSpPr/>
          <p:nvPr/>
        </p:nvCxnSpPr>
        <p:spPr>
          <a:xfrm rot="-5400000" flipH="1">
            <a:off x="-948985" y="3421216"/>
            <a:ext cx="2727718" cy="267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0" name="Google Shape;150;p27"/>
          <p:cNvSpPr txBox="1"/>
          <p:nvPr/>
        </p:nvSpPr>
        <p:spPr>
          <a:xfrm>
            <a:off x="575557" y="2688561"/>
            <a:ext cx="4860530" cy="1300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pt-BR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Superintendência de Negócios e Marketing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lang="pt-BR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Rua Águeda Gonçalves, 240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lang="pt-BR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Jd. Pedro Gonçalves – Taboão da Serra/SP CEP: 06760-900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</a:pP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lang="pt-BR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solucoes.prodesp.sp.gov.br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7"/>
          <p:cNvSpPr/>
          <p:nvPr/>
        </p:nvSpPr>
        <p:spPr>
          <a:xfrm>
            <a:off x="1992765" y="4653980"/>
            <a:ext cx="87305" cy="85993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530" y="608"/>
                </a:moveTo>
                <a:lnTo>
                  <a:pt x="530" y="608"/>
                </a:lnTo>
                <a:cubicBezTo>
                  <a:pt x="78" y="608"/>
                  <a:pt x="78" y="608"/>
                  <a:pt x="78" y="608"/>
                </a:cubicBezTo>
                <a:cubicBezTo>
                  <a:pt x="36" y="608"/>
                  <a:pt x="0" y="572"/>
                  <a:pt x="0" y="530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35"/>
                  <a:pt x="36" y="0"/>
                  <a:pt x="78" y="0"/>
                </a:cubicBezTo>
                <a:cubicBezTo>
                  <a:pt x="530" y="0"/>
                  <a:pt x="530" y="0"/>
                  <a:pt x="530" y="0"/>
                </a:cubicBezTo>
                <a:cubicBezTo>
                  <a:pt x="573" y="0"/>
                  <a:pt x="608" y="35"/>
                  <a:pt x="608" y="78"/>
                </a:cubicBezTo>
                <a:cubicBezTo>
                  <a:pt x="608" y="530"/>
                  <a:pt x="608" y="530"/>
                  <a:pt x="608" y="530"/>
                </a:cubicBezTo>
                <a:cubicBezTo>
                  <a:pt x="608" y="572"/>
                  <a:pt x="573" y="608"/>
                  <a:pt x="530" y="608"/>
                </a:cubicBezTo>
                <a:close/>
                <a:moveTo>
                  <a:pt x="304" y="184"/>
                </a:moveTo>
                <a:lnTo>
                  <a:pt x="304" y="184"/>
                </a:lnTo>
                <a:cubicBezTo>
                  <a:pt x="254" y="184"/>
                  <a:pt x="219" y="212"/>
                  <a:pt x="198" y="254"/>
                </a:cubicBezTo>
                <a:cubicBezTo>
                  <a:pt x="198" y="261"/>
                  <a:pt x="198" y="261"/>
                  <a:pt x="191" y="261"/>
                </a:cubicBezTo>
                <a:lnTo>
                  <a:pt x="191" y="269"/>
                </a:lnTo>
                <a:lnTo>
                  <a:pt x="191" y="276"/>
                </a:lnTo>
                <a:cubicBezTo>
                  <a:pt x="191" y="276"/>
                  <a:pt x="191" y="276"/>
                  <a:pt x="191" y="283"/>
                </a:cubicBezTo>
                <a:cubicBezTo>
                  <a:pt x="191" y="283"/>
                  <a:pt x="191" y="283"/>
                  <a:pt x="191" y="290"/>
                </a:cubicBezTo>
                <a:cubicBezTo>
                  <a:pt x="191" y="297"/>
                  <a:pt x="184" y="297"/>
                  <a:pt x="184" y="304"/>
                </a:cubicBezTo>
                <a:cubicBezTo>
                  <a:pt x="184" y="367"/>
                  <a:pt x="240" y="424"/>
                  <a:pt x="304" y="424"/>
                </a:cubicBezTo>
                <a:cubicBezTo>
                  <a:pt x="368" y="424"/>
                  <a:pt x="424" y="367"/>
                  <a:pt x="424" y="304"/>
                </a:cubicBezTo>
                <a:cubicBezTo>
                  <a:pt x="424" y="297"/>
                  <a:pt x="417" y="297"/>
                  <a:pt x="417" y="290"/>
                </a:cubicBezTo>
                <a:cubicBezTo>
                  <a:pt x="417" y="283"/>
                  <a:pt x="417" y="283"/>
                  <a:pt x="417" y="283"/>
                </a:cubicBezTo>
                <a:cubicBezTo>
                  <a:pt x="417" y="276"/>
                  <a:pt x="417" y="276"/>
                  <a:pt x="417" y="276"/>
                </a:cubicBezTo>
                <a:lnTo>
                  <a:pt x="417" y="269"/>
                </a:lnTo>
                <a:lnTo>
                  <a:pt x="417" y="261"/>
                </a:lnTo>
                <a:cubicBezTo>
                  <a:pt x="410" y="261"/>
                  <a:pt x="410" y="261"/>
                  <a:pt x="410" y="254"/>
                </a:cubicBezTo>
                <a:cubicBezTo>
                  <a:pt x="389" y="212"/>
                  <a:pt x="354" y="184"/>
                  <a:pt x="304" y="184"/>
                </a:cubicBezTo>
                <a:close/>
                <a:moveTo>
                  <a:pt x="537" y="99"/>
                </a:moveTo>
                <a:lnTo>
                  <a:pt x="537" y="99"/>
                </a:lnTo>
                <a:cubicBezTo>
                  <a:pt x="537" y="85"/>
                  <a:pt x="523" y="71"/>
                  <a:pt x="509" y="71"/>
                </a:cubicBezTo>
                <a:cubicBezTo>
                  <a:pt x="445" y="71"/>
                  <a:pt x="445" y="71"/>
                  <a:pt x="445" y="71"/>
                </a:cubicBezTo>
                <a:cubicBezTo>
                  <a:pt x="431" y="71"/>
                  <a:pt x="417" y="85"/>
                  <a:pt x="417" y="99"/>
                </a:cubicBezTo>
                <a:cubicBezTo>
                  <a:pt x="417" y="162"/>
                  <a:pt x="417" y="162"/>
                  <a:pt x="417" y="162"/>
                </a:cubicBezTo>
                <a:cubicBezTo>
                  <a:pt x="417" y="177"/>
                  <a:pt x="431" y="191"/>
                  <a:pt x="445" y="191"/>
                </a:cubicBezTo>
                <a:cubicBezTo>
                  <a:pt x="509" y="191"/>
                  <a:pt x="509" y="191"/>
                  <a:pt x="509" y="191"/>
                </a:cubicBezTo>
                <a:cubicBezTo>
                  <a:pt x="523" y="191"/>
                  <a:pt x="537" y="177"/>
                  <a:pt x="537" y="162"/>
                </a:cubicBezTo>
                <a:lnTo>
                  <a:pt x="537" y="99"/>
                </a:lnTo>
                <a:close/>
                <a:moveTo>
                  <a:pt x="537" y="254"/>
                </a:moveTo>
                <a:lnTo>
                  <a:pt x="537" y="254"/>
                </a:lnTo>
                <a:cubicBezTo>
                  <a:pt x="481" y="254"/>
                  <a:pt x="481" y="254"/>
                  <a:pt x="481" y="254"/>
                </a:cubicBezTo>
                <a:cubicBezTo>
                  <a:pt x="488" y="269"/>
                  <a:pt x="488" y="290"/>
                  <a:pt x="488" y="304"/>
                </a:cubicBezTo>
                <a:cubicBezTo>
                  <a:pt x="488" y="403"/>
                  <a:pt x="403" y="488"/>
                  <a:pt x="304" y="488"/>
                </a:cubicBezTo>
                <a:cubicBezTo>
                  <a:pt x="205" y="488"/>
                  <a:pt x="120" y="403"/>
                  <a:pt x="120" y="304"/>
                </a:cubicBezTo>
                <a:cubicBezTo>
                  <a:pt x="120" y="290"/>
                  <a:pt x="120" y="269"/>
                  <a:pt x="127" y="254"/>
                </a:cubicBezTo>
                <a:cubicBezTo>
                  <a:pt x="71" y="254"/>
                  <a:pt x="71" y="254"/>
                  <a:pt x="71" y="254"/>
                </a:cubicBezTo>
                <a:cubicBezTo>
                  <a:pt x="71" y="509"/>
                  <a:pt x="71" y="509"/>
                  <a:pt x="71" y="509"/>
                </a:cubicBezTo>
                <a:cubicBezTo>
                  <a:pt x="71" y="523"/>
                  <a:pt x="85" y="537"/>
                  <a:pt x="99" y="537"/>
                </a:cubicBezTo>
                <a:cubicBezTo>
                  <a:pt x="509" y="537"/>
                  <a:pt x="509" y="537"/>
                  <a:pt x="509" y="537"/>
                </a:cubicBezTo>
                <a:cubicBezTo>
                  <a:pt x="523" y="537"/>
                  <a:pt x="537" y="523"/>
                  <a:pt x="537" y="509"/>
                </a:cubicBezTo>
                <a:lnTo>
                  <a:pt x="537" y="2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7"/>
          <p:cNvSpPr/>
          <p:nvPr/>
        </p:nvSpPr>
        <p:spPr>
          <a:xfrm>
            <a:off x="1305387" y="4647674"/>
            <a:ext cx="115631" cy="83128"/>
          </a:xfrm>
          <a:custGeom>
            <a:avLst/>
            <a:gdLst/>
            <a:ahLst/>
            <a:cxnLst/>
            <a:rect l="l" t="t" r="r" b="b"/>
            <a:pathLst>
              <a:path w="602" h="496" extrusionOk="0">
                <a:moveTo>
                  <a:pt x="410" y="0"/>
                </a:moveTo>
                <a:lnTo>
                  <a:pt x="410" y="0"/>
                </a:lnTo>
                <a:cubicBezTo>
                  <a:pt x="459" y="0"/>
                  <a:pt x="481" y="22"/>
                  <a:pt x="509" y="43"/>
                </a:cubicBezTo>
                <a:cubicBezTo>
                  <a:pt x="530" y="43"/>
                  <a:pt x="558" y="29"/>
                  <a:pt x="572" y="22"/>
                </a:cubicBezTo>
                <a:cubicBezTo>
                  <a:pt x="580" y="15"/>
                  <a:pt x="580" y="15"/>
                  <a:pt x="587" y="15"/>
                </a:cubicBezTo>
                <a:cubicBezTo>
                  <a:pt x="580" y="36"/>
                  <a:pt x="565" y="57"/>
                  <a:pt x="544" y="71"/>
                </a:cubicBezTo>
                <a:cubicBezTo>
                  <a:pt x="544" y="71"/>
                  <a:pt x="537" y="78"/>
                  <a:pt x="530" y="78"/>
                </a:cubicBezTo>
                <a:cubicBezTo>
                  <a:pt x="558" y="78"/>
                  <a:pt x="580" y="64"/>
                  <a:pt x="601" y="64"/>
                </a:cubicBezTo>
                <a:cubicBezTo>
                  <a:pt x="594" y="78"/>
                  <a:pt x="580" y="99"/>
                  <a:pt x="558" y="106"/>
                </a:cubicBezTo>
                <a:cubicBezTo>
                  <a:pt x="551" y="113"/>
                  <a:pt x="551" y="121"/>
                  <a:pt x="544" y="128"/>
                </a:cubicBezTo>
                <a:cubicBezTo>
                  <a:pt x="544" y="156"/>
                  <a:pt x="544" y="177"/>
                  <a:pt x="537" y="205"/>
                </a:cubicBezTo>
                <a:cubicBezTo>
                  <a:pt x="502" y="340"/>
                  <a:pt x="424" y="439"/>
                  <a:pt x="297" y="481"/>
                </a:cubicBezTo>
                <a:cubicBezTo>
                  <a:pt x="247" y="495"/>
                  <a:pt x="170" y="495"/>
                  <a:pt x="120" y="488"/>
                </a:cubicBezTo>
                <a:cubicBezTo>
                  <a:pt x="92" y="481"/>
                  <a:pt x="71" y="474"/>
                  <a:pt x="42" y="460"/>
                </a:cubicBezTo>
                <a:cubicBezTo>
                  <a:pt x="35" y="453"/>
                  <a:pt x="21" y="453"/>
                  <a:pt x="14" y="446"/>
                </a:cubicBezTo>
                <a:cubicBezTo>
                  <a:pt x="7" y="439"/>
                  <a:pt x="7" y="439"/>
                  <a:pt x="0" y="439"/>
                </a:cubicBezTo>
                <a:cubicBezTo>
                  <a:pt x="14" y="439"/>
                  <a:pt x="28" y="439"/>
                  <a:pt x="42" y="439"/>
                </a:cubicBezTo>
                <a:cubicBezTo>
                  <a:pt x="50" y="439"/>
                  <a:pt x="64" y="439"/>
                  <a:pt x="78" y="432"/>
                </a:cubicBezTo>
                <a:cubicBezTo>
                  <a:pt x="106" y="424"/>
                  <a:pt x="127" y="417"/>
                  <a:pt x="148" y="410"/>
                </a:cubicBezTo>
                <a:cubicBezTo>
                  <a:pt x="163" y="403"/>
                  <a:pt x="177" y="396"/>
                  <a:pt x="184" y="382"/>
                </a:cubicBezTo>
                <a:cubicBezTo>
                  <a:pt x="170" y="382"/>
                  <a:pt x="156" y="382"/>
                  <a:pt x="148" y="382"/>
                </a:cubicBezTo>
                <a:cubicBezTo>
                  <a:pt x="106" y="368"/>
                  <a:pt x="85" y="340"/>
                  <a:pt x="71" y="297"/>
                </a:cubicBezTo>
                <a:cubicBezTo>
                  <a:pt x="78" y="304"/>
                  <a:pt x="113" y="304"/>
                  <a:pt x="120" y="297"/>
                </a:cubicBezTo>
                <a:cubicBezTo>
                  <a:pt x="106" y="297"/>
                  <a:pt x="92" y="290"/>
                  <a:pt x="85" y="283"/>
                </a:cubicBezTo>
                <a:cubicBezTo>
                  <a:pt x="50" y="262"/>
                  <a:pt x="21" y="227"/>
                  <a:pt x="21" y="177"/>
                </a:cubicBezTo>
                <a:cubicBezTo>
                  <a:pt x="28" y="177"/>
                  <a:pt x="35" y="177"/>
                  <a:pt x="35" y="184"/>
                </a:cubicBezTo>
                <a:cubicBezTo>
                  <a:pt x="42" y="184"/>
                  <a:pt x="50" y="184"/>
                  <a:pt x="64" y="191"/>
                </a:cubicBezTo>
                <a:lnTo>
                  <a:pt x="78" y="191"/>
                </a:lnTo>
                <a:cubicBezTo>
                  <a:pt x="71" y="184"/>
                  <a:pt x="64" y="177"/>
                  <a:pt x="57" y="170"/>
                </a:cubicBezTo>
                <a:cubicBezTo>
                  <a:pt x="35" y="142"/>
                  <a:pt x="14" y="106"/>
                  <a:pt x="28" y="57"/>
                </a:cubicBezTo>
                <a:cubicBezTo>
                  <a:pt x="28" y="43"/>
                  <a:pt x="35" y="36"/>
                  <a:pt x="42" y="29"/>
                </a:cubicBezTo>
                <a:cubicBezTo>
                  <a:pt x="42" y="29"/>
                  <a:pt x="50" y="36"/>
                  <a:pt x="57" y="36"/>
                </a:cubicBezTo>
                <a:cubicBezTo>
                  <a:pt x="64" y="50"/>
                  <a:pt x="78" y="64"/>
                  <a:pt x="92" y="71"/>
                </a:cubicBezTo>
                <a:cubicBezTo>
                  <a:pt x="134" y="106"/>
                  <a:pt x="177" y="128"/>
                  <a:pt x="240" y="149"/>
                </a:cubicBezTo>
                <a:cubicBezTo>
                  <a:pt x="261" y="149"/>
                  <a:pt x="276" y="156"/>
                  <a:pt x="297" y="156"/>
                </a:cubicBezTo>
                <a:cubicBezTo>
                  <a:pt x="290" y="135"/>
                  <a:pt x="290" y="113"/>
                  <a:pt x="297" y="99"/>
                </a:cubicBezTo>
                <a:cubicBezTo>
                  <a:pt x="311" y="57"/>
                  <a:pt x="332" y="29"/>
                  <a:pt x="368" y="15"/>
                </a:cubicBezTo>
                <a:cubicBezTo>
                  <a:pt x="375" y="8"/>
                  <a:pt x="389" y="8"/>
                  <a:pt x="396" y="8"/>
                </a:cubicBezTo>
                <a:cubicBezTo>
                  <a:pt x="403" y="8"/>
                  <a:pt x="403" y="0"/>
                  <a:pt x="410" y="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7"/>
          <p:cNvSpPr/>
          <p:nvPr/>
        </p:nvSpPr>
        <p:spPr>
          <a:xfrm>
            <a:off x="2654915" y="4622449"/>
            <a:ext cx="96817" cy="112763"/>
          </a:xfrm>
          <a:custGeom>
            <a:avLst/>
            <a:gdLst/>
            <a:ahLst/>
            <a:cxnLst/>
            <a:rect l="l" t="t" r="r" b="b"/>
            <a:pathLst>
              <a:path w="609" h="574" extrusionOk="0">
                <a:moveTo>
                  <a:pt x="473" y="573"/>
                </a:moveTo>
                <a:lnTo>
                  <a:pt x="473" y="573"/>
                </a:lnTo>
                <a:cubicBezTo>
                  <a:pt x="473" y="368"/>
                  <a:pt x="473" y="368"/>
                  <a:pt x="473" y="368"/>
                </a:cubicBezTo>
                <a:cubicBezTo>
                  <a:pt x="473" y="325"/>
                  <a:pt x="459" y="283"/>
                  <a:pt x="410" y="283"/>
                </a:cubicBezTo>
                <a:cubicBezTo>
                  <a:pt x="360" y="283"/>
                  <a:pt x="339" y="325"/>
                  <a:pt x="339" y="368"/>
                </a:cubicBezTo>
                <a:cubicBezTo>
                  <a:pt x="339" y="573"/>
                  <a:pt x="339" y="573"/>
                  <a:pt x="339" y="573"/>
                </a:cubicBezTo>
                <a:cubicBezTo>
                  <a:pt x="205" y="573"/>
                  <a:pt x="205" y="573"/>
                  <a:pt x="205" y="573"/>
                </a:cubicBezTo>
                <a:cubicBezTo>
                  <a:pt x="205" y="191"/>
                  <a:pt x="205" y="191"/>
                  <a:pt x="205" y="191"/>
                </a:cubicBezTo>
                <a:cubicBezTo>
                  <a:pt x="339" y="191"/>
                  <a:pt x="339" y="191"/>
                  <a:pt x="339" y="191"/>
                </a:cubicBezTo>
                <a:cubicBezTo>
                  <a:pt x="339" y="240"/>
                  <a:pt x="339" y="240"/>
                  <a:pt x="339" y="240"/>
                </a:cubicBezTo>
                <a:cubicBezTo>
                  <a:pt x="375" y="198"/>
                  <a:pt x="403" y="177"/>
                  <a:pt x="459" y="177"/>
                </a:cubicBezTo>
                <a:cubicBezTo>
                  <a:pt x="516" y="177"/>
                  <a:pt x="608" y="205"/>
                  <a:pt x="608" y="361"/>
                </a:cubicBezTo>
                <a:cubicBezTo>
                  <a:pt x="608" y="573"/>
                  <a:pt x="608" y="573"/>
                  <a:pt x="608" y="573"/>
                </a:cubicBezTo>
                <a:lnTo>
                  <a:pt x="473" y="573"/>
                </a:lnTo>
                <a:close/>
                <a:moveTo>
                  <a:pt x="78" y="134"/>
                </a:moveTo>
                <a:lnTo>
                  <a:pt x="78" y="134"/>
                </a:lnTo>
                <a:cubicBezTo>
                  <a:pt x="35" y="134"/>
                  <a:pt x="0" y="106"/>
                  <a:pt x="0" y="71"/>
                </a:cubicBezTo>
                <a:cubicBezTo>
                  <a:pt x="0" y="28"/>
                  <a:pt x="35" y="0"/>
                  <a:pt x="78" y="0"/>
                </a:cubicBezTo>
                <a:cubicBezTo>
                  <a:pt x="120" y="0"/>
                  <a:pt x="155" y="28"/>
                  <a:pt x="155" y="71"/>
                </a:cubicBezTo>
                <a:cubicBezTo>
                  <a:pt x="155" y="106"/>
                  <a:pt x="120" y="134"/>
                  <a:pt x="78" y="134"/>
                </a:cubicBezTo>
                <a:close/>
                <a:moveTo>
                  <a:pt x="141" y="573"/>
                </a:moveTo>
                <a:lnTo>
                  <a:pt x="141" y="573"/>
                </a:lnTo>
                <a:cubicBezTo>
                  <a:pt x="7" y="573"/>
                  <a:pt x="7" y="573"/>
                  <a:pt x="7" y="573"/>
                </a:cubicBezTo>
                <a:cubicBezTo>
                  <a:pt x="7" y="191"/>
                  <a:pt x="7" y="191"/>
                  <a:pt x="7" y="191"/>
                </a:cubicBezTo>
                <a:cubicBezTo>
                  <a:pt x="141" y="191"/>
                  <a:pt x="141" y="191"/>
                  <a:pt x="141" y="191"/>
                </a:cubicBezTo>
                <a:lnTo>
                  <a:pt x="14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7"/>
          <p:cNvSpPr/>
          <p:nvPr/>
        </p:nvSpPr>
        <p:spPr>
          <a:xfrm>
            <a:off x="649542" y="4635062"/>
            <a:ext cx="94699" cy="103721"/>
          </a:xfrm>
          <a:custGeom>
            <a:avLst/>
            <a:gdLst/>
            <a:ahLst/>
            <a:cxnLst/>
            <a:rect l="l" t="t" r="r" b="b"/>
            <a:pathLst>
              <a:path w="602" h="601" extrusionOk="0">
                <a:moveTo>
                  <a:pt x="551" y="600"/>
                </a:moveTo>
                <a:lnTo>
                  <a:pt x="551" y="600"/>
                </a:lnTo>
                <a:cubicBezTo>
                  <a:pt x="42" y="600"/>
                  <a:pt x="42" y="600"/>
                  <a:pt x="42" y="600"/>
                </a:cubicBezTo>
                <a:cubicBezTo>
                  <a:pt x="21" y="600"/>
                  <a:pt x="0" y="586"/>
                  <a:pt x="0" y="558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21"/>
                  <a:pt x="21" y="0"/>
                  <a:pt x="42" y="0"/>
                </a:cubicBezTo>
                <a:cubicBezTo>
                  <a:pt x="551" y="0"/>
                  <a:pt x="551" y="0"/>
                  <a:pt x="551" y="0"/>
                </a:cubicBezTo>
                <a:cubicBezTo>
                  <a:pt x="580" y="0"/>
                  <a:pt x="601" y="21"/>
                  <a:pt x="601" y="49"/>
                </a:cubicBezTo>
                <a:cubicBezTo>
                  <a:pt x="601" y="558"/>
                  <a:pt x="601" y="558"/>
                  <a:pt x="601" y="558"/>
                </a:cubicBezTo>
                <a:cubicBezTo>
                  <a:pt x="601" y="586"/>
                  <a:pt x="580" y="600"/>
                  <a:pt x="551" y="600"/>
                </a:cubicBezTo>
                <a:close/>
                <a:moveTo>
                  <a:pt x="255" y="113"/>
                </a:moveTo>
                <a:lnTo>
                  <a:pt x="255" y="113"/>
                </a:lnTo>
                <a:cubicBezTo>
                  <a:pt x="226" y="113"/>
                  <a:pt x="198" y="120"/>
                  <a:pt x="184" y="127"/>
                </a:cubicBezTo>
                <a:cubicBezTo>
                  <a:pt x="163" y="141"/>
                  <a:pt x="148" y="155"/>
                  <a:pt x="141" y="169"/>
                </a:cubicBezTo>
                <a:cubicBezTo>
                  <a:pt x="141" y="184"/>
                  <a:pt x="134" y="198"/>
                  <a:pt x="134" y="226"/>
                </a:cubicBezTo>
                <a:cubicBezTo>
                  <a:pt x="134" y="254"/>
                  <a:pt x="134" y="254"/>
                  <a:pt x="134" y="254"/>
                </a:cubicBezTo>
                <a:cubicBezTo>
                  <a:pt x="92" y="254"/>
                  <a:pt x="92" y="254"/>
                  <a:pt x="92" y="254"/>
                </a:cubicBezTo>
                <a:cubicBezTo>
                  <a:pt x="92" y="325"/>
                  <a:pt x="92" y="325"/>
                  <a:pt x="92" y="325"/>
                </a:cubicBezTo>
                <a:cubicBezTo>
                  <a:pt x="134" y="325"/>
                  <a:pt x="134" y="325"/>
                  <a:pt x="134" y="325"/>
                </a:cubicBezTo>
                <a:cubicBezTo>
                  <a:pt x="134" y="558"/>
                  <a:pt x="134" y="558"/>
                  <a:pt x="134" y="558"/>
                </a:cubicBezTo>
                <a:cubicBezTo>
                  <a:pt x="233" y="558"/>
                  <a:pt x="233" y="558"/>
                  <a:pt x="233" y="558"/>
                </a:cubicBezTo>
                <a:cubicBezTo>
                  <a:pt x="233" y="325"/>
                  <a:pt x="233" y="325"/>
                  <a:pt x="233" y="325"/>
                </a:cubicBezTo>
                <a:cubicBezTo>
                  <a:pt x="290" y="325"/>
                  <a:pt x="290" y="325"/>
                  <a:pt x="290" y="325"/>
                </a:cubicBezTo>
                <a:cubicBezTo>
                  <a:pt x="311" y="254"/>
                  <a:pt x="311" y="254"/>
                  <a:pt x="311" y="254"/>
                </a:cubicBezTo>
                <a:cubicBezTo>
                  <a:pt x="233" y="254"/>
                  <a:pt x="233" y="254"/>
                  <a:pt x="233" y="254"/>
                </a:cubicBezTo>
                <a:cubicBezTo>
                  <a:pt x="233" y="226"/>
                  <a:pt x="233" y="226"/>
                  <a:pt x="233" y="226"/>
                </a:cubicBezTo>
                <a:cubicBezTo>
                  <a:pt x="233" y="212"/>
                  <a:pt x="233" y="198"/>
                  <a:pt x="240" y="191"/>
                </a:cubicBezTo>
                <a:cubicBezTo>
                  <a:pt x="248" y="191"/>
                  <a:pt x="262" y="184"/>
                  <a:pt x="276" y="184"/>
                </a:cubicBezTo>
                <a:cubicBezTo>
                  <a:pt x="290" y="184"/>
                  <a:pt x="297" y="191"/>
                  <a:pt x="311" y="198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04" y="127"/>
                  <a:pt x="283" y="113"/>
                  <a:pt x="255" y="1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7"/>
          <p:cNvSpPr txBox="1"/>
          <p:nvPr/>
        </p:nvSpPr>
        <p:spPr>
          <a:xfrm>
            <a:off x="699362" y="4591146"/>
            <a:ext cx="540854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r>
              <a:rPr lang="pt-BR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7"/>
          <p:cNvSpPr txBox="1"/>
          <p:nvPr/>
        </p:nvSpPr>
        <p:spPr>
          <a:xfrm>
            <a:off x="1368634" y="4591146"/>
            <a:ext cx="540854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r>
              <a:rPr lang="pt-BR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2037905" y="4596528"/>
            <a:ext cx="540854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r>
              <a:rPr lang="pt-BR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7"/>
          <p:cNvSpPr txBox="1"/>
          <p:nvPr/>
        </p:nvSpPr>
        <p:spPr>
          <a:xfrm>
            <a:off x="2707177" y="4591146"/>
            <a:ext cx="540854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r>
              <a:rPr lang="pt-BR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7"/>
          <p:cNvSpPr txBox="1"/>
          <p:nvPr/>
        </p:nvSpPr>
        <p:spPr>
          <a:xfrm>
            <a:off x="6388280" y="2651127"/>
            <a:ext cx="22682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pt-BR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soluções | prodesp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27" descr="novo-logoPRODESP-branc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265" y="1563939"/>
            <a:ext cx="2477977" cy="1224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 descr="qrcode_branc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0550" y="2978150"/>
            <a:ext cx="1231900" cy="123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de título">
  <p:cSld name="1_Slide de título 2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9"/>
          <p:cNvPicPr preferRelativeResize="0"/>
          <p:nvPr/>
        </p:nvPicPr>
        <p:blipFill rotWithShape="1">
          <a:blip r:embed="rId2">
            <a:alphaModFix/>
          </a:blip>
          <a:srcRect l="16138" t="33313" r="16137" b="32200"/>
          <a:stretch/>
        </p:blipFill>
        <p:spPr>
          <a:xfrm>
            <a:off x="2249742" y="1275608"/>
            <a:ext cx="4644516" cy="16741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oogle Shape;33;p9"/>
          <p:cNvGrpSpPr/>
          <p:nvPr/>
        </p:nvGrpSpPr>
        <p:grpSpPr>
          <a:xfrm>
            <a:off x="2769325" y="3136530"/>
            <a:ext cx="3606247" cy="1410246"/>
            <a:chOff x="2769325" y="3136530"/>
            <a:chExt cx="3606247" cy="1410246"/>
          </a:xfrm>
        </p:grpSpPr>
        <p:pic>
          <p:nvPicPr>
            <p:cNvPr id="34" name="Google Shape;34;p9" descr="PRODESP-nova-marca-GOVERNO-branco.png"/>
            <p:cNvPicPr preferRelativeResize="0"/>
            <p:nvPr/>
          </p:nvPicPr>
          <p:blipFill rotWithShape="1">
            <a:blip r:embed="rId3">
              <a:alphaModFix/>
            </a:blip>
            <a:srcRect r="52811" b="12441"/>
            <a:stretch/>
          </p:blipFill>
          <p:spPr>
            <a:xfrm>
              <a:off x="2769325" y="3136530"/>
              <a:ext cx="3606247" cy="14102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35;p9"/>
            <p:cNvSpPr/>
            <p:nvPr/>
          </p:nvSpPr>
          <p:spPr>
            <a:xfrm>
              <a:off x="6035040" y="3983604"/>
              <a:ext cx="174929" cy="174929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Calibri"/>
                <a:buNone/>
              </a:pPr>
              <a:endPara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lide de título">
  <p:cSld name="6_Slide de título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8"/>
          <p:cNvGrpSpPr/>
          <p:nvPr/>
        </p:nvGrpSpPr>
        <p:grpSpPr>
          <a:xfrm>
            <a:off x="2769325" y="3136530"/>
            <a:ext cx="3606247" cy="1410246"/>
            <a:chOff x="2769325" y="3136530"/>
            <a:chExt cx="3606247" cy="1410246"/>
          </a:xfrm>
        </p:grpSpPr>
        <p:pic>
          <p:nvPicPr>
            <p:cNvPr id="164" name="Google Shape;164;p28" descr="PRODESP-nova-marca-GOVERNO-branco.png"/>
            <p:cNvPicPr preferRelativeResize="0"/>
            <p:nvPr/>
          </p:nvPicPr>
          <p:blipFill rotWithShape="1">
            <a:blip r:embed="rId2">
              <a:alphaModFix/>
            </a:blip>
            <a:srcRect r="52811" b="12441"/>
            <a:stretch/>
          </p:blipFill>
          <p:spPr>
            <a:xfrm>
              <a:off x="2769325" y="3136530"/>
              <a:ext cx="3606247" cy="14102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" name="Google Shape;165;p28"/>
            <p:cNvSpPr/>
            <p:nvPr/>
          </p:nvSpPr>
          <p:spPr>
            <a:xfrm>
              <a:off x="6035040" y="3983604"/>
              <a:ext cx="174929" cy="174929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6" name="Google Shape;166;p28" descr="Logotip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9022" y="596724"/>
            <a:ext cx="3565955" cy="2319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ítulo e conteúdo">
  <p:cSld name="4_Título e conteúdo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9" descr="INTERNO-mais-escuro.jpg"/>
          <p:cNvPicPr preferRelativeResize="0"/>
          <p:nvPr/>
        </p:nvPicPr>
        <p:blipFill rotWithShape="1">
          <a:blip r:embed="rId2">
            <a:alphaModFix/>
          </a:blip>
          <a:srcRect t="12736" b="10848"/>
          <a:stretch/>
        </p:blipFill>
        <p:spPr>
          <a:xfrm>
            <a:off x="0" y="573865"/>
            <a:ext cx="9144000" cy="45696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29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70" name="Google Shape;170;p29"/>
          <p:cNvGrpSpPr/>
          <p:nvPr/>
        </p:nvGrpSpPr>
        <p:grpSpPr>
          <a:xfrm>
            <a:off x="7143883" y="84358"/>
            <a:ext cx="1729656" cy="459756"/>
            <a:chOff x="7143883" y="84358"/>
            <a:chExt cx="1729656" cy="459756"/>
          </a:xfrm>
        </p:grpSpPr>
        <p:pic>
          <p:nvPicPr>
            <p:cNvPr id="171" name="Google Shape;171;p29" descr="Uma imagem contendo Interface gráfica do usuári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 l="57001"/>
            <a:stretch/>
          </p:blipFill>
          <p:spPr>
            <a:xfrm>
              <a:off x="8145887" y="84358"/>
              <a:ext cx="727652" cy="4163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29" descr="Uma imagem contendo Forma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43883" y="272445"/>
              <a:ext cx="944050" cy="2716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ítulo e conteúdo">
  <p:cSld name="5_Título e conteúdo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0" descr="INTERNO-mais-escuro.jpg"/>
          <p:cNvPicPr preferRelativeResize="0"/>
          <p:nvPr/>
        </p:nvPicPr>
        <p:blipFill rotWithShape="1">
          <a:blip r:embed="rId2">
            <a:alphaModFix/>
          </a:blip>
          <a:srcRect t="12736" b="10848"/>
          <a:stretch/>
        </p:blipFill>
        <p:spPr>
          <a:xfrm>
            <a:off x="0" y="573865"/>
            <a:ext cx="9144000" cy="456963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/>
          <p:nvPr/>
        </p:nvSpPr>
        <p:spPr>
          <a:xfrm>
            <a:off x="0" y="4800598"/>
            <a:ext cx="9144000" cy="3429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6" name="Google Shape;176;p30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77" name="Google Shape;177;p30"/>
          <p:cNvGrpSpPr/>
          <p:nvPr/>
        </p:nvGrpSpPr>
        <p:grpSpPr>
          <a:xfrm>
            <a:off x="7143883" y="84358"/>
            <a:ext cx="1729656" cy="459756"/>
            <a:chOff x="7143883" y="84358"/>
            <a:chExt cx="1729656" cy="459756"/>
          </a:xfrm>
        </p:grpSpPr>
        <p:pic>
          <p:nvPicPr>
            <p:cNvPr id="178" name="Google Shape;178;p30" descr="Uma imagem contendo Interface gráfica do usuári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 l="57001"/>
            <a:stretch/>
          </p:blipFill>
          <p:spPr>
            <a:xfrm>
              <a:off x="8145887" y="84358"/>
              <a:ext cx="727652" cy="4163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30" descr="Uma imagem contendo Forma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43883" y="272445"/>
              <a:ext cx="944050" cy="2716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tandard">
  <p:cSld name="6_Standard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/>
          <p:nvPr/>
        </p:nvSpPr>
        <p:spPr>
          <a:xfrm>
            <a:off x="0" y="4800598"/>
            <a:ext cx="9144000" cy="3429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2" name="Google Shape;182;p31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83" name="Google Shape;183;p31"/>
          <p:cNvGrpSpPr/>
          <p:nvPr/>
        </p:nvGrpSpPr>
        <p:grpSpPr>
          <a:xfrm>
            <a:off x="7143883" y="84358"/>
            <a:ext cx="1729656" cy="459756"/>
            <a:chOff x="7143883" y="84358"/>
            <a:chExt cx="1729656" cy="459756"/>
          </a:xfrm>
        </p:grpSpPr>
        <p:pic>
          <p:nvPicPr>
            <p:cNvPr id="184" name="Google Shape;184;p31" descr="Uma imagem contendo Interface gráfica do usuário&#10;&#10;Descrição gerada automaticamente"/>
            <p:cNvPicPr preferRelativeResize="0"/>
            <p:nvPr/>
          </p:nvPicPr>
          <p:blipFill rotWithShape="1">
            <a:blip r:embed="rId2">
              <a:alphaModFix/>
            </a:blip>
            <a:srcRect l="57001"/>
            <a:stretch/>
          </p:blipFill>
          <p:spPr>
            <a:xfrm>
              <a:off x="8145887" y="84358"/>
              <a:ext cx="727652" cy="4163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31" descr="Uma imagem contendo Forma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43883" y="272445"/>
              <a:ext cx="944050" cy="2716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" name="Google Shape;186;p31"/>
          <p:cNvSpPr txBox="1">
            <a:spLocks noGrp="1"/>
          </p:cNvSpPr>
          <p:nvPr>
            <p:ph type="body" idx="1"/>
          </p:nvPr>
        </p:nvSpPr>
        <p:spPr>
          <a:xfrm>
            <a:off x="3329863" y="4895850"/>
            <a:ext cx="3402806" cy="18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spcBef>
                <a:spcPts val="12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tandard">
  <p:cSld name="6_Standard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/>
          <p:nvPr/>
        </p:nvSpPr>
        <p:spPr>
          <a:xfrm>
            <a:off x="0" y="4800598"/>
            <a:ext cx="9144000" cy="3429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2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90" name="Google Shape;190;p32"/>
          <p:cNvGrpSpPr/>
          <p:nvPr/>
        </p:nvGrpSpPr>
        <p:grpSpPr>
          <a:xfrm>
            <a:off x="7143883" y="84358"/>
            <a:ext cx="1729656" cy="459756"/>
            <a:chOff x="7143883" y="84358"/>
            <a:chExt cx="1729656" cy="459756"/>
          </a:xfrm>
        </p:grpSpPr>
        <p:pic>
          <p:nvPicPr>
            <p:cNvPr id="191" name="Google Shape;191;p32" descr="Uma imagem contendo Interface gráfica do usuário&#10;&#10;Descrição gerada automaticamente"/>
            <p:cNvPicPr preferRelativeResize="0"/>
            <p:nvPr/>
          </p:nvPicPr>
          <p:blipFill rotWithShape="1">
            <a:blip r:embed="rId2">
              <a:alphaModFix/>
            </a:blip>
            <a:srcRect l="57001"/>
            <a:stretch/>
          </p:blipFill>
          <p:spPr>
            <a:xfrm>
              <a:off x="8145887" y="84358"/>
              <a:ext cx="727652" cy="4163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32" descr="Uma imagem contendo Forma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43883" y="272445"/>
              <a:ext cx="944050" cy="2716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lide de título">
  <p:cSld name="7_Slide de título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/>
          <p:nvPr/>
        </p:nvSpPr>
        <p:spPr>
          <a:xfrm>
            <a:off x="0" y="1"/>
            <a:ext cx="9144000" cy="5143501"/>
          </a:xfrm>
          <a:prstGeom prst="rect">
            <a:avLst/>
          </a:prstGeom>
          <a:solidFill>
            <a:srgbClr val="000000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33" descr="tela-fundo-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647"/>
            <a:ext cx="9144000" cy="5140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33"/>
          <p:cNvCxnSpPr/>
          <p:nvPr/>
        </p:nvCxnSpPr>
        <p:spPr>
          <a:xfrm rot="-5400000" flipH="1">
            <a:off x="-948985" y="3292437"/>
            <a:ext cx="2727718" cy="267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7" name="Google Shape;197;p33"/>
          <p:cNvSpPr txBox="1"/>
          <p:nvPr/>
        </p:nvSpPr>
        <p:spPr>
          <a:xfrm>
            <a:off x="575557" y="2559781"/>
            <a:ext cx="5812723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Superintendência de Estratégia, Negócios e Marketing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Rua Águeda Gonçalves, 240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Jd. Pedro Gonçalves – Taboão da Serra/SP CEP: 06760-900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Site Mooca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Rua da Mooca, 1921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Mooca – São Paulo/SP CEP: 03103-902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solucoes.prodesp.sp.gov.br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3"/>
          <p:cNvSpPr txBox="1"/>
          <p:nvPr/>
        </p:nvSpPr>
        <p:spPr>
          <a:xfrm>
            <a:off x="6388280" y="2651128"/>
            <a:ext cx="22682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soluções | prodesp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33" descr="qrcode_branc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0551" y="2978151"/>
            <a:ext cx="1231900" cy="123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p33"/>
          <p:cNvGrpSpPr/>
          <p:nvPr/>
        </p:nvGrpSpPr>
        <p:grpSpPr>
          <a:xfrm>
            <a:off x="410266" y="1435160"/>
            <a:ext cx="2477977" cy="1224841"/>
            <a:chOff x="410265" y="1435159"/>
            <a:chExt cx="2477977" cy="1224841"/>
          </a:xfrm>
        </p:grpSpPr>
        <p:pic>
          <p:nvPicPr>
            <p:cNvPr id="201" name="Google Shape;201;p33" descr="novo-logoPRODESP-branco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0265" y="1435159"/>
              <a:ext cx="2477977" cy="1224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Google Shape;202;p33"/>
            <p:cNvSpPr/>
            <p:nvPr/>
          </p:nvSpPr>
          <p:spPr>
            <a:xfrm>
              <a:off x="2482167" y="2155303"/>
              <a:ext cx="109470" cy="109470"/>
            </a:xfrm>
            <a:prstGeom prst="ellipse">
              <a:avLst/>
            </a:prstGeom>
            <a:solidFill>
              <a:srgbClr val="1A0A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martCities Entry1">
  <p:cSld name="1_SmartCities Entry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4"/>
          <p:cNvPicPr preferRelativeResize="0"/>
          <p:nvPr/>
        </p:nvPicPr>
        <p:blipFill rotWithShape="1">
          <a:blip r:embed="rId2">
            <a:alphaModFix/>
          </a:blip>
          <a:srcRect l="1611" t="9187" r="33749" b="32924"/>
          <a:stretch/>
        </p:blipFill>
        <p:spPr>
          <a:xfrm>
            <a:off x="3388057" y="1"/>
            <a:ext cx="5742930" cy="51435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05" name="Google Shape;205;p34"/>
          <p:cNvSpPr/>
          <p:nvPr/>
        </p:nvSpPr>
        <p:spPr>
          <a:xfrm>
            <a:off x="3388058" y="0"/>
            <a:ext cx="5755943" cy="514350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6" name="Google Shape;206;p34"/>
          <p:cNvGrpSpPr/>
          <p:nvPr/>
        </p:nvGrpSpPr>
        <p:grpSpPr>
          <a:xfrm>
            <a:off x="7143883" y="84358"/>
            <a:ext cx="1729656" cy="459756"/>
            <a:chOff x="7143883" y="84358"/>
            <a:chExt cx="1729656" cy="459756"/>
          </a:xfrm>
        </p:grpSpPr>
        <p:pic>
          <p:nvPicPr>
            <p:cNvPr id="207" name="Google Shape;207;p34" descr="Uma imagem contendo Interface gráfica do usuári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 l="57001"/>
            <a:stretch/>
          </p:blipFill>
          <p:spPr>
            <a:xfrm>
              <a:off x="8145887" y="84358"/>
              <a:ext cx="727652" cy="4163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34" descr="Uma imagem contendo Forma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43883" y="272445"/>
              <a:ext cx="944050" cy="2716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lide de título">
  <p:cSld name="7_Slide de título 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5"/>
          <p:cNvSpPr/>
          <p:nvPr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rgbClr val="000000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35" descr="tela-fundo-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646"/>
            <a:ext cx="9144000" cy="5140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35"/>
          <p:cNvCxnSpPr/>
          <p:nvPr/>
        </p:nvCxnSpPr>
        <p:spPr>
          <a:xfrm rot="-5400000" flipH="1">
            <a:off x="-948985" y="3292436"/>
            <a:ext cx="2727718" cy="267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3" name="Google Shape;213;p35"/>
          <p:cNvSpPr txBox="1"/>
          <p:nvPr/>
        </p:nvSpPr>
        <p:spPr>
          <a:xfrm>
            <a:off x="575556" y="2559781"/>
            <a:ext cx="5812723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Superintendência de Estratégia, Negócios e Marketing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Rua Águeda Gonçalves, 240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Jd. Pedro Gonçalves – Taboão da Serra/SP CEP: 06760-900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Site Mooca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Rua da Mooca, 1921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Mooca – São Paulo/SP CEP: 03103-902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solucoes.prodesp.sp.gov.br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5"/>
          <p:cNvSpPr txBox="1"/>
          <p:nvPr/>
        </p:nvSpPr>
        <p:spPr>
          <a:xfrm>
            <a:off x="6388280" y="2651127"/>
            <a:ext cx="22682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soluções | prodesp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35" descr="qrcode_branc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0550" y="2978150"/>
            <a:ext cx="1231900" cy="123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p35"/>
          <p:cNvGrpSpPr/>
          <p:nvPr/>
        </p:nvGrpSpPr>
        <p:grpSpPr>
          <a:xfrm>
            <a:off x="410265" y="1435159"/>
            <a:ext cx="2477977" cy="1224841"/>
            <a:chOff x="410265" y="1435159"/>
            <a:chExt cx="2477977" cy="1224841"/>
          </a:xfrm>
        </p:grpSpPr>
        <p:pic>
          <p:nvPicPr>
            <p:cNvPr id="217" name="Google Shape;217;p35" descr="novo-logoPRODESP-branco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0265" y="1435159"/>
              <a:ext cx="2477977" cy="1224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" name="Google Shape;218;p35"/>
            <p:cNvSpPr/>
            <p:nvPr/>
          </p:nvSpPr>
          <p:spPr>
            <a:xfrm>
              <a:off x="2482167" y="2155303"/>
              <a:ext cx="109470" cy="109470"/>
            </a:xfrm>
            <a:prstGeom prst="ellipse">
              <a:avLst/>
            </a:prstGeom>
            <a:solidFill>
              <a:srgbClr val="1A0A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martCities Entry1">
  <p:cSld name="1_SmartCities Entry1 2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6"/>
          <p:cNvPicPr preferRelativeResize="0"/>
          <p:nvPr/>
        </p:nvPicPr>
        <p:blipFill rotWithShape="1">
          <a:blip r:embed="rId2">
            <a:alphaModFix/>
          </a:blip>
          <a:srcRect l="1611" t="9187" r="33749" b="32924"/>
          <a:stretch/>
        </p:blipFill>
        <p:spPr>
          <a:xfrm>
            <a:off x="3388057" y="1"/>
            <a:ext cx="5742930" cy="51435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21" name="Google Shape;221;p36"/>
          <p:cNvSpPr/>
          <p:nvPr/>
        </p:nvSpPr>
        <p:spPr>
          <a:xfrm>
            <a:off x="3388057" y="0"/>
            <a:ext cx="5755943" cy="514350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2" name="Google Shape;222;p36"/>
          <p:cNvGrpSpPr/>
          <p:nvPr/>
        </p:nvGrpSpPr>
        <p:grpSpPr>
          <a:xfrm>
            <a:off x="7143883" y="84358"/>
            <a:ext cx="1729656" cy="459756"/>
            <a:chOff x="7143883" y="84358"/>
            <a:chExt cx="1729656" cy="459756"/>
          </a:xfrm>
        </p:grpSpPr>
        <p:pic>
          <p:nvPicPr>
            <p:cNvPr id="223" name="Google Shape;223;p36" descr="Uma imagem contendo Interface gráfica do usuári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 l="57001"/>
            <a:stretch/>
          </p:blipFill>
          <p:spPr>
            <a:xfrm>
              <a:off x="8145887" y="84358"/>
              <a:ext cx="727652" cy="4163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36" descr="Uma imagem contendo Forma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43883" y="272445"/>
              <a:ext cx="944050" cy="2716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tandard">
  <p:cSld name="4_Standard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/>
          <p:nvPr/>
        </p:nvSpPr>
        <p:spPr>
          <a:xfrm>
            <a:off x="0" y="4800598"/>
            <a:ext cx="9144000" cy="3429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7" name="Google Shape;227;p37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8" name="Google Shape;22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64797" y="35720"/>
            <a:ext cx="1361741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7"/>
          <p:cNvSpPr txBox="1">
            <a:spLocks noGrp="1"/>
          </p:cNvSpPr>
          <p:nvPr>
            <p:ph type="body" idx="1"/>
          </p:nvPr>
        </p:nvSpPr>
        <p:spPr>
          <a:xfrm>
            <a:off x="3329863" y="4895850"/>
            <a:ext cx="3402806" cy="18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spcBef>
                <a:spcPts val="12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ndard">
  <p:cSld name="5_Standard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/>
          <p:nvPr/>
        </p:nvSpPr>
        <p:spPr>
          <a:xfrm>
            <a:off x="0" y="4800598"/>
            <a:ext cx="9144000" cy="3429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5"/>
              <a:buFont typeface="Calibri"/>
              <a:buNone/>
            </a:pPr>
            <a:endParaRPr sz="525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" name="Google Shape;38;p10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9" name="Google Shape;39;p10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40" name="Google Shape;40;p10" descr="Interface gráfica do usuário, Aplicativo&#10;&#10;Descrição gerada automaticamente"/>
            <p:cNvPicPr preferRelativeResize="0"/>
            <p:nvPr/>
          </p:nvPicPr>
          <p:blipFill rotWithShape="1">
            <a:blip r:embed="rId2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10" descr="Uma imagem contendo Ícone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329863" y="4895850"/>
            <a:ext cx="3402806" cy="18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spcBef>
                <a:spcPts val="12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C Entering1">
  <p:cSld name="DC Entering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8"/>
          <p:cNvSpPr txBox="1">
            <a:spLocks noGrp="1"/>
          </p:cNvSpPr>
          <p:nvPr>
            <p:ph type="body" idx="1"/>
          </p:nvPr>
        </p:nvSpPr>
        <p:spPr>
          <a:xfrm>
            <a:off x="5029799" y="978575"/>
            <a:ext cx="3213199" cy="1754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Google Shape;232;p38"/>
          <p:cNvSpPr txBox="1">
            <a:spLocks noGrp="1"/>
          </p:cNvSpPr>
          <p:nvPr>
            <p:ph type="body" idx="2"/>
          </p:nvPr>
        </p:nvSpPr>
        <p:spPr>
          <a:xfrm>
            <a:off x="5029800" y="2949895"/>
            <a:ext cx="3213497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38"/>
          <p:cNvSpPr txBox="1">
            <a:spLocks noGrp="1"/>
          </p:cNvSpPr>
          <p:nvPr>
            <p:ph type="body" idx="3"/>
          </p:nvPr>
        </p:nvSpPr>
        <p:spPr>
          <a:xfrm>
            <a:off x="5029800" y="3544018"/>
            <a:ext cx="3213497" cy="67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165"/>
              </a:spcBef>
              <a:spcAft>
                <a:spcPts val="0"/>
              </a:spcAft>
              <a:buClr>
                <a:schemeClr val="lt1"/>
              </a:buClr>
              <a:buSzPts val="825"/>
              <a:buFont typeface="Arial"/>
              <a:buNone/>
              <a:defRPr sz="82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34" name="Google Shape;234;p38"/>
          <p:cNvCxnSpPr/>
          <p:nvPr/>
        </p:nvCxnSpPr>
        <p:spPr>
          <a:xfrm>
            <a:off x="5029798" y="2851537"/>
            <a:ext cx="1620180" cy="0"/>
          </a:xfrm>
          <a:prstGeom prst="straightConnector1">
            <a:avLst/>
          </a:prstGeom>
          <a:noFill/>
          <a:ln w="38100" cap="sq" cmpd="sng">
            <a:solidFill>
              <a:srgbClr val="74D2E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med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C Entering1">
  <p:cSld name="DC Entering1 2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>
            <a:spLocks noGrp="1"/>
          </p:cNvSpPr>
          <p:nvPr>
            <p:ph type="body" idx="1"/>
          </p:nvPr>
        </p:nvSpPr>
        <p:spPr>
          <a:xfrm>
            <a:off x="5029798" y="978574"/>
            <a:ext cx="3213199" cy="1754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body" idx="2"/>
          </p:nvPr>
        </p:nvSpPr>
        <p:spPr>
          <a:xfrm>
            <a:off x="5029799" y="2949894"/>
            <a:ext cx="3213497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39"/>
          <p:cNvSpPr txBox="1">
            <a:spLocks noGrp="1"/>
          </p:cNvSpPr>
          <p:nvPr>
            <p:ph type="body" idx="3"/>
          </p:nvPr>
        </p:nvSpPr>
        <p:spPr>
          <a:xfrm>
            <a:off x="5029799" y="3544017"/>
            <a:ext cx="3213497" cy="67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165"/>
              </a:spcBef>
              <a:spcAft>
                <a:spcPts val="0"/>
              </a:spcAft>
              <a:buClr>
                <a:schemeClr val="lt1"/>
              </a:buClr>
              <a:buSzPts val="825"/>
              <a:buFont typeface="Arial"/>
              <a:buNone/>
              <a:defRPr sz="82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39" name="Google Shape;239;p39"/>
          <p:cNvCxnSpPr/>
          <p:nvPr/>
        </p:nvCxnSpPr>
        <p:spPr>
          <a:xfrm>
            <a:off x="5029798" y="2851537"/>
            <a:ext cx="1620180" cy="0"/>
          </a:xfrm>
          <a:prstGeom prst="straightConnector1">
            <a:avLst/>
          </a:prstGeom>
          <a:noFill/>
          <a:ln w="38100" cap="sq" cmpd="sng">
            <a:solidFill>
              <a:srgbClr val="74D2E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med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se Titulo">
  <p:cSld name="1_Base Titulo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 txBox="1"/>
          <p:nvPr/>
        </p:nvSpPr>
        <p:spPr>
          <a:xfrm>
            <a:off x="304160" y="4895374"/>
            <a:ext cx="2592288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solucoes.prodesp.sp.gov.br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">
  <p:cSld name="Layout Personalizado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1"/>
          <p:cNvPicPr preferRelativeResize="0"/>
          <p:nvPr/>
        </p:nvPicPr>
        <p:blipFill rotWithShape="1">
          <a:blip r:embed="rId2">
            <a:alphaModFix/>
          </a:blip>
          <a:srcRect l="-1607" t="47108" b="4021"/>
          <a:stretch/>
        </p:blipFill>
        <p:spPr>
          <a:xfrm>
            <a:off x="387830" y="0"/>
            <a:ext cx="8368339" cy="402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0742" y="4633701"/>
            <a:ext cx="1702160" cy="403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fault Slide">
  <p:cSld name="1_Default Slide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42"/>
          <p:cNvGrpSpPr/>
          <p:nvPr/>
        </p:nvGrpSpPr>
        <p:grpSpPr>
          <a:xfrm>
            <a:off x="-1746434" y="1023329"/>
            <a:ext cx="5413111" cy="5689936"/>
            <a:chOff x="-2103312" y="1525279"/>
            <a:chExt cx="6961062" cy="7317049"/>
          </a:xfrm>
        </p:grpSpPr>
        <p:sp>
          <p:nvSpPr>
            <p:cNvPr id="247" name="Google Shape;247;p42"/>
            <p:cNvSpPr/>
            <p:nvPr/>
          </p:nvSpPr>
          <p:spPr>
            <a:xfrm>
              <a:off x="896629" y="1525279"/>
              <a:ext cx="3961121" cy="3961121"/>
            </a:xfrm>
            <a:prstGeom prst="ellipse">
              <a:avLst/>
            </a:prstGeom>
            <a:solidFill>
              <a:srgbClr val="4F27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8" name="Google Shape;248;p42"/>
            <p:cNvGrpSpPr/>
            <p:nvPr/>
          </p:nvGrpSpPr>
          <p:grpSpPr>
            <a:xfrm>
              <a:off x="-2103312" y="4432253"/>
              <a:ext cx="4410075" cy="4410075"/>
              <a:chOff x="-2103312" y="4432253"/>
              <a:chExt cx="4410075" cy="4410075"/>
            </a:xfrm>
          </p:grpSpPr>
          <p:sp>
            <p:nvSpPr>
              <p:cNvPr id="249" name="Google Shape;249;p42"/>
              <p:cNvSpPr/>
              <p:nvPr/>
            </p:nvSpPr>
            <p:spPr>
              <a:xfrm>
                <a:off x="-2103312" y="4432253"/>
                <a:ext cx="4410075" cy="4410075"/>
              </a:xfrm>
              <a:prstGeom prst="ellipse">
                <a:avLst/>
              </a:prstGeom>
              <a:solidFill>
                <a:srgbClr val="7BCBE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42"/>
              <p:cNvSpPr/>
              <p:nvPr/>
            </p:nvSpPr>
            <p:spPr>
              <a:xfrm>
                <a:off x="-1656487" y="4879078"/>
                <a:ext cx="3516424" cy="3516424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251" name="Google Shape;251;p42"/>
          <p:cNvCxnSpPr/>
          <p:nvPr/>
        </p:nvCxnSpPr>
        <p:spPr>
          <a:xfrm>
            <a:off x="143509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52" name="Google Shape;252;p42"/>
          <p:cNvGrpSpPr/>
          <p:nvPr/>
        </p:nvGrpSpPr>
        <p:grpSpPr>
          <a:xfrm>
            <a:off x="7143883" y="84358"/>
            <a:ext cx="1729656" cy="459756"/>
            <a:chOff x="7143883" y="84358"/>
            <a:chExt cx="1729656" cy="459756"/>
          </a:xfrm>
        </p:grpSpPr>
        <p:pic>
          <p:nvPicPr>
            <p:cNvPr id="253" name="Google Shape;253;p42" descr="Uma imagem contendo Interface gráfica do usuário&#10;&#10;Descrição gerada automaticamente"/>
            <p:cNvPicPr preferRelativeResize="0"/>
            <p:nvPr/>
          </p:nvPicPr>
          <p:blipFill rotWithShape="1">
            <a:blip r:embed="rId2">
              <a:alphaModFix/>
            </a:blip>
            <a:srcRect l="57001"/>
            <a:stretch/>
          </p:blipFill>
          <p:spPr>
            <a:xfrm>
              <a:off x="8145887" y="84358"/>
              <a:ext cx="727652" cy="4163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42" descr="Uma imagem contendo Forma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43883" y="272445"/>
              <a:ext cx="944050" cy="2716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efault Slide">
  <p:cSld name="2_Default Slid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3"/>
          <p:cNvPicPr preferRelativeResize="0"/>
          <p:nvPr/>
        </p:nvPicPr>
        <p:blipFill rotWithShape="1">
          <a:blip r:embed="rId2">
            <a:alphaModFix/>
          </a:blip>
          <a:srcRect l="1611" t="9187" r="33749" b="32924"/>
          <a:stretch/>
        </p:blipFill>
        <p:spPr>
          <a:xfrm>
            <a:off x="3388057" y="1"/>
            <a:ext cx="5742930" cy="51435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57" name="Google Shape;257;p43"/>
          <p:cNvSpPr/>
          <p:nvPr/>
        </p:nvSpPr>
        <p:spPr>
          <a:xfrm>
            <a:off x="3388058" y="0"/>
            <a:ext cx="5755943" cy="514350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8" name="Google Shape;258;p43"/>
          <p:cNvCxnSpPr/>
          <p:nvPr/>
        </p:nvCxnSpPr>
        <p:spPr>
          <a:xfrm>
            <a:off x="143509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59" name="Google Shape;259;p43"/>
          <p:cNvGrpSpPr/>
          <p:nvPr/>
        </p:nvGrpSpPr>
        <p:grpSpPr>
          <a:xfrm>
            <a:off x="7143883" y="84358"/>
            <a:ext cx="1729656" cy="459756"/>
            <a:chOff x="7143883" y="84358"/>
            <a:chExt cx="1729656" cy="459756"/>
          </a:xfrm>
        </p:grpSpPr>
        <p:pic>
          <p:nvPicPr>
            <p:cNvPr id="260" name="Google Shape;260;p43" descr="Uma imagem contendo Interface gráfica do usuári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 l="57001"/>
            <a:stretch/>
          </p:blipFill>
          <p:spPr>
            <a:xfrm>
              <a:off x="8145887" y="84358"/>
              <a:ext cx="727652" cy="4163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43" descr="Uma imagem contendo Forma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43883" y="272445"/>
              <a:ext cx="944050" cy="2716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lide de título">
  <p:cSld name="8_Slide de título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4"/>
          <p:cNvPicPr preferRelativeResize="0"/>
          <p:nvPr/>
        </p:nvPicPr>
        <p:blipFill rotWithShape="1">
          <a:blip r:embed="rId2">
            <a:alphaModFix/>
          </a:blip>
          <a:srcRect l="16138" t="33313" r="16137" b="32200"/>
          <a:stretch/>
        </p:blipFill>
        <p:spPr>
          <a:xfrm>
            <a:off x="2249742" y="1275609"/>
            <a:ext cx="4644516" cy="16741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44"/>
          <p:cNvGrpSpPr/>
          <p:nvPr/>
        </p:nvGrpSpPr>
        <p:grpSpPr>
          <a:xfrm>
            <a:off x="2769326" y="3136530"/>
            <a:ext cx="3606247" cy="1410246"/>
            <a:chOff x="2769325" y="3136530"/>
            <a:chExt cx="3606247" cy="1410246"/>
          </a:xfrm>
        </p:grpSpPr>
        <p:pic>
          <p:nvPicPr>
            <p:cNvPr id="265" name="Google Shape;265;p44" descr="PRODESP-nova-marca-GOVERNO-branco.png"/>
            <p:cNvPicPr preferRelativeResize="0"/>
            <p:nvPr/>
          </p:nvPicPr>
          <p:blipFill rotWithShape="1">
            <a:blip r:embed="rId3">
              <a:alphaModFix/>
            </a:blip>
            <a:srcRect r="52811" b="12441"/>
            <a:stretch/>
          </p:blipFill>
          <p:spPr>
            <a:xfrm>
              <a:off x="2769325" y="3136530"/>
              <a:ext cx="3606247" cy="14102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44"/>
            <p:cNvSpPr/>
            <p:nvPr/>
          </p:nvSpPr>
          <p:spPr>
            <a:xfrm>
              <a:off x="6035040" y="3983604"/>
              <a:ext cx="174929" cy="174929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fault Slide">
  <p:cSld name="1_Default Slide 2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5" descr="Logotipo&#10;&#10;Descrição gerada automaticamente com confiança médi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2041" y="67516"/>
            <a:ext cx="1321540" cy="5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45"/>
          <p:cNvGrpSpPr/>
          <p:nvPr/>
        </p:nvGrpSpPr>
        <p:grpSpPr>
          <a:xfrm>
            <a:off x="-1746435" y="1023328"/>
            <a:ext cx="5413111" cy="5689936"/>
            <a:chOff x="-2103312" y="1525279"/>
            <a:chExt cx="6961062" cy="7317049"/>
          </a:xfrm>
        </p:grpSpPr>
        <p:sp>
          <p:nvSpPr>
            <p:cNvPr id="270" name="Google Shape;270;p45"/>
            <p:cNvSpPr/>
            <p:nvPr/>
          </p:nvSpPr>
          <p:spPr>
            <a:xfrm>
              <a:off x="896629" y="1525279"/>
              <a:ext cx="3961121" cy="3961121"/>
            </a:xfrm>
            <a:prstGeom prst="ellipse">
              <a:avLst/>
            </a:prstGeom>
            <a:solidFill>
              <a:srgbClr val="4F27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1" name="Google Shape;271;p45"/>
            <p:cNvGrpSpPr/>
            <p:nvPr/>
          </p:nvGrpSpPr>
          <p:grpSpPr>
            <a:xfrm>
              <a:off x="-2103312" y="4432253"/>
              <a:ext cx="4410075" cy="4410075"/>
              <a:chOff x="-2103312" y="4432253"/>
              <a:chExt cx="4410075" cy="4410075"/>
            </a:xfrm>
          </p:grpSpPr>
          <p:sp>
            <p:nvSpPr>
              <p:cNvPr id="272" name="Google Shape;272;p45"/>
              <p:cNvSpPr/>
              <p:nvPr/>
            </p:nvSpPr>
            <p:spPr>
              <a:xfrm>
                <a:off x="-2103312" y="4432253"/>
                <a:ext cx="4410075" cy="4410075"/>
              </a:xfrm>
              <a:prstGeom prst="ellipse">
                <a:avLst/>
              </a:prstGeom>
              <a:solidFill>
                <a:srgbClr val="7BCBE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45"/>
              <p:cNvSpPr/>
              <p:nvPr/>
            </p:nvSpPr>
            <p:spPr>
              <a:xfrm>
                <a:off x="-1656487" y="4879078"/>
                <a:ext cx="3516424" cy="3516424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274" name="Google Shape;274;p45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75" name="Google Shape;275;p45" descr="Uma imagem contendo Form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8641" y="250477"/>
            <a:ext cx="944050" cy="271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efault Slide">
  <p:cSld name="2_Default Slide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6"/>
          <p:cNvPicPr preferRelativeResize="0"/>
          <p:nvPr/>
        </p:nvPicPr>
        <p:blipFill rotWithShape="1">
          <a:blip r:embed="rId2">
            <a:alphaModFix/>
          </a:blip>
          <a:srcRect l="1611" t="9187" r="33749" b="32924"/>
          <a:stretch/>
        </p:blipFill>
        <p:spPr>
          <a:xfrm>
            <a:off x="3388057" y="1"/>
            <a:ext cx="5742930" cy="51435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78" name="Google Shape;278;p46"/>
          <p:cNvSpPr/>
          <p:nvPr/>
        </p:nvSpPr>
        <p:spPr>
          <a:xfrm>
            <a:off x="3388057" y="0"/>
            <a:ext cx="5755943" cy="514350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9" name="Google Shape;279;p46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80" name="Google Shape;280;p46"/>
          <p:cNvGrpSpPr/>
          <p:nvPr/>
        </p:nvGrpSpPr>
        <p:grpSpPr>
          <a:xfrm>
            <a:off x="7143883" y="84358"/>
            <a:ext cx="1729656" cy="459756"/>
            <a:chOff x="7143883" y="84358"/>
            <a:chExt cx="1729656" cy="459756"/>
          </a:xfrm>
        </p:grpSpPr>
        <p:pic>
          <p:nvPicPr>
            <p:cNvPr id="281" name="Google Shape;281;p46" descr="Uma imagem contendo Interface gráfica do usuári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 l="57001"/>
            <a:stretch/>
          </p:blipFill>
          <p:spPr>
            <a:xfrm>
              <a:off x="8145887" y="84358"/>
              <a:ext cx="727652" cy="4163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46" descr="Uma imagem contendo Forma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43883" y="272445"/>
              <a:ext cx="944050" cy="27166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lide de título">
  <p:cSld name="8_Slide de título 2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7"/>
          <p:cNvPicPr preferRelativeResize="0"/>
          <p:nvPr/>
        </p:nvPicPr>
        <p:blipFill rotWithShape="1">
          <a:blip r:embed="rId2">
            <a:alphaModFix/>
          </a:blip>
          <a:srcRect l="16138" t="33313" r="16137" b="32200"/>
          <a:stretch/>
        </p:blipFill>
        <p:spPr>
          <a:xfrm>
            <a:off x="2249742" y="1275608"/>
            <a:ext cx="4644516" cy="16741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47"/>
          <p:cNvGrpSpPr/>
          <p:nvPr/>
        </p:nvGrpSpPr>
        <p:grpSpPr>
          <a:xfrm>
            <a:off x="2769325" y="3136530"/>
            <a:ext cx="3606247" cy="1410246"/>
            <a:chOff x="2769325" y="3136530"/>
            <a:chExt cx="3606247" cy="1410246"/>
          </a:xfrm>
        </p:grpSpPr>
        <p:pic>
          <p:nvPicPr>
            <p:cNvPr id="286" name="Google Shape;286;p47" descr="PRODESP-nova-marca-GOVERNO-branco.png"/>
            <p:cNvPicPr preferRelativeResize="0"/>
            <p:nvPr/>
          </p:nvPicPr>
          <p:blipFill rotWithShape="1">
            <a:blip r:embed="rId3">
              <a:alphaModFix/>
            </a:blip>
            <a:srcRect r="52811" b="12441"/>
            <a:stretch/>
          </p:blipFill>
          <p:spPr>
            <a:xfrm>
              <a:off x="2769325" y="3136530"/>
              <a:ext cx="3606247" cy="14102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47"/>
            <p:cNvSpPr/>
            <p:nvPr/>
          </p:nvSpPr>
          <p:spPr>
            <a:xfrm>
              <a:off x="6035040" y="3983604"/>
              <a:ext cx="174929" cy="174929"/>
            </a:xfrm>
            <a:prstGeom prst="ellipse">
              <a:avLst/>
            </a:prstGeom>
            <a:solidFill>
              <a:srgbClr val="000000"/>
            </a:solidFill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e conteúdo">
  <p:cSld name="2_Título e conteúd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1" descr="INTERNO-mais-escuro.jpg"/>
          <p:cNvPicPr preferRelativeResize="0"/>
          <p:nvPr/>
        </p:nvPicPr>
        <p:blipFill rotWithShape="1">
          <a:blip r:embed="rId2">
            <a:alphaModFix/>
          </a:blip>
          <a:srcRect t="12736" b="10848"/>
          <a:stretch/>
        </p:blipFill>
        <p:spPr>
          <a:xfrm>
            <a:off x="0" y="573865"/>
            <a:ext cx="9144000" cy="45696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Google Shape;45;p11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6" name="Google Shape;46;p11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47" name="Google Shape;47;p11" descr="Interface gráfica do usuário, Aplicativ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11" descr="Uma imagem contendo Ícone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ítulo e conteúdo">
  <p:cSld name="6_Título e conteúdo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8" descr="INTERNO-mais-escuro.jpg"/>
          <p:cNvPicPr preferRelativeResize="0"/>
          <p:nvPr/>
        </p:nvPicPr>
        <p:blipFill rotWithShape="1">
          <a:blip r:embed="rId2">
            <a:alphaModFix/>
          </a:blip>
          <a:srcRect t="12736" b="10848"/>
          <a:stretch/>
        </p:blipFill>
        <p:spPr>
          <a:xfrm>
            <a:off x="0" y="573865"/>
            <a:ext cx="9144000" cy="45696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48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91" name="Google Shape;291;p48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292" name="Google Shape;292;p48" descr="Interface gráfica do usuário, Aplicativ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48" descr="Uma imagem contendo Ícone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ítulo e conteúdo">
  <p:cSld name="7_Título e conteúdo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9" descr="INTERNO-mais-escuro.jpg"/>
          <p:cNvPicPr preferRelativeResize="0"/>
          <p:nvPr/>
        </p:nvPicPr>
        <p:blipFill rotWithShape="1">
          <a:blip r:embed="rId2">
            <a:alphaModFix/>
          </a:blip>
          <a:srcRect t="12736" b="10848"/>
          <a:stretch/>
        </p:blipFill>
        <p:spPr>
          <a:xfrm>
            <a:off x="0" y="573865"/>
            <a:ext cx="9144000" cy="456963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9"/>
          <p:cNvSpPr/>
          <p:nvPr/>
        </p:nvSpPr>
        <p:spPr>
          <a:xfrm>
            <a:off x="0" y="4800598"/>
            <a:ext cx="9144000" cy="3429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5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7" name="Google Shape;297;p49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98" name="Google Shape;298;p49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299" name="Google Shape;299;p49" descr="Interface gráfica do usuário, Aplicativ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49" descr="Uma imagem contendo Ícone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Layout Personalizado">
  <p:cSld name="5_Layout Personalizado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50" descr="Imagem-ESP.jpg"/>
          <p:cNvPicPr preferRelativeResize="0"/>
          <p:nvPr/>
        </p:nvPicPr>
        <p:blipFill rotWithShape="1">
          <a:blip r:embed="rId2">
            <a:alphaModFix/>
          </a:blip>
          <a:srcRect b="11725"/>
          <a:stretch/>
        </p:blipFill>
        <p:spPr>
          <a:xfrm>
            <a:off x="0" y="599090"/>
            <a:ext cx="9144000" cy="454441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50"/>
          <p:cNvSpPr/>
          <p:nvPr/>
        </p:nvSpPr>
        <p:spPr>
          <a:xfrm>
            <a:off x="0" y="586478"/>
            <a:ext cx="9144000" cy="4557024"/>
          </a:xfrm>
          <a:prstGeom prst="rect">
            <a:avLst/>
          </a:prstGeom>
          <a:solidFill>
            <a:srgbClr val="000000">
              <a:alpha val="2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50"/>
          <p:cNvSpPr/>
          <p:nvPr/>
        </p:nvSpPr>
        <p:spPr>
          <a:xfrm>
            <a:off x="0" y="0"/>
            <a:ext cx="9141498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50"/>
          <p:cNvPicPr preferRelativeResize="0"/>
          <p:nvPr/>
        </p:nvPicPr>
        <p:blipFill rotWithShape="1">
          <a:blip r:embed="rId3">
            <a:alphaModFix/>
          </a:blip>
          <a:srcRect l="24070"/>
          <a:stretch/>
        </p:blipFill>
        <p:spPr>
          <a:xfrm>
            <a:off x="0" y="592784"/>
            <a:ext cx="8287966" cy="2030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6" name="Google Shape;306;p50"/>
          <p:cNvCxnSpPr/>
          <p:nvPr/>
        </p:nvCxnSpPr>
        <p:spPr>
          <a:xfrm>
            <a:off x="143509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07" name="Google Shape;307;p50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308" name="Google Shape;308;p50" descr="Interface gráfica do usuário, Aplicativo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50" descr="Uma imagem contendo Ícone&#10;&#10;Descrição gerada automaticamen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Layout Personalizado">
  <p:cSld name="5_Layout Personalizado 2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1" descr="Imagem-ESP.jpg"/>
          <p:cNvPicPr preferRelativeResize="0"/>
          <p:nvPr/>
        </p:nvPicPr>
        <p:blipFill rotWithShape="1">
          <a:blip r:embed="rId2">
            <a:alphaModFix/>
          </a:blip>
          <a:srcRect b="11725"/>
          <a:stretch/>
        </p:blipFill>
        <p:spPr>
          <a:xfrm>
            <a:off x="0" y="599089"/>
            <a:ext cx="9144000" cy="454441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1"/>
          <p:cNvSpPr/>
          <p:nvPr/>
        </p:nvSpPr>
        <p:spPr>
          <a:xfrm>
            <a:off x="0" y="586478"/>
            <a:ext cx="9144000" cy="4557024"/>
          </a:xfrm>
          <a:prstGeom prst="rect">
            <a:avLst/>
          </a:prstGeom>
          <a:solidFill>
            <a:srgbClr val="000000">
              <a:alpha val="2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51"/>
          <p:cNvSpPr/>
          <p:nvPr/>
        </p:nvSpPr>
        <p:spPr>
          <a:xfrm>
            <a:off x="0" y="0"/>
            <a:ext cx="9141498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51"/>
          <p:cNvPicPr preferRelativeResize="0"/>
          <p:nvPr/>
        </p:nvPicPr>
        <p:blipFill rotWithShape="1">
          <a:blip r:embed="rId3">
            <a:alphaModFix/>
          </a:blip>
          <a:srcRect l="24070"/>
          <a:stretch/>
        </p:blipFill>
        <p:spPr>
          <a:xfrm>
            <a:off x="0" y="592783"/>
            <a:ext cx="8287966" cy="2030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p51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16" name="Google Shape;316;p51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317" name="Google Shape;317;p51" descr="Interface gráfica do usuário, Aplicativo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51" descr="Uma imagem contendo Ícone&#10;&#10;Descrição gerada automaticamen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Layout Personalizado">
  <p:cSld name="6_Layout Personalizado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0" name="Google Shape;320;p52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21" name="Google Shape;321;p52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322" name="Google Shape;322;p52" descr="Interface gráfica do usuário, Aplicativo&#10;&#10;Descrição gerada automaticamente"/>
            <p:cNvPicPr preferRelativeResize="0"/>
            <p:nvPr/>
          </p:nvPicPr>
          <p:blipFill rotWithShape="1">
            <a:blip r:embed="rId2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52" descr="Uma imagem contendo Ícone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4" name="Google Shape;324;p52" descr="fundo12.jpg"/>
          <p:cNvPicPr preferRelativeResize="0"/>
          <p:nvPr/>
        </p:nvPicPr>
        <p:blipFill rotWithShape="1">
          <a:blip r:embed="rId4">
            <a:alphaModFix amt="20000"/>
          </a:blip>
          <a:srcRect l="24767" t="14294" b="20244"/>
          <a:stretch/>
        </p:blipFill>
        <p:spPr>
          <a:xfrm>
            <a:off x="10488" y="581367"/>
            <a:ext cx="9123024" cy="4562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tandard">
  <p:cSld name="7_Standard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3" descr="tela-fundo-1.jpg"/>
          <p:cNvPicPr preferRelativeResize="0"/>
          <p:nvPr/>
        </p:nvPicPr>
        <p:blipFill rotWithShape="1">
          <a:blip r:embed="rId2">
            <a:alphaModFix/>
          </a:blip>
          <a:srcRect t="11745"/>
          <a:stretch/>
        </p:blipFill>
        <p:spPr>
          <a:xfrm>
            <a:off x="0" y="605397"/>
            <a:ext cx="9144000" cy="4536457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3"/>
          <p:cNvSpPr/>
          <p:nvPr/>
        </p:nvSpPr>
        <p:spPr>
          <a:xfrm>
            <a:off x="0" y="599091"/>
            <a:ext cx="9144000" cy="4544410"/>
          </a:xfrm>
          <a:prstGeom prst="rect">
            <a:avLst/>
          </a:prstGeom>
          <a:solidFill>
            <a:srgbClr val="000000">
              <a:alpha val="3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8" name="Google Shape;328;p53"/>
          <p:cNvCxnSpPr/>
          <p:nvPr/>
        </p:nvCxnSpPr>
        <p:spPr>
          <a:xfrm>
            <a:off x="143509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29" name="Google Shape;329;p53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330" name="Google Shape;330;p53" descr="Interface gráfica do usuário, Aplicativ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53" descr="Uma imagem contendo Ícone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tandard">
  <p:cSld name="7_Standard 2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4" descr="tela-fundo-1.jpg"/>
          <p:cNvPicPr preferRelativeResize="0"/>
          <p:nvPr/>
        </p:nvPicPr>
        <p:blipFill rotWithShape="1">
          <a:blip r:embed="rId2">
            <a:alphaModFix/>
          </a:blip>
          <a:srcRect t="11745"/>
          <a:stretch/>
        </p:blipFill>
        <p:spPr>
          <a:xfrm>
            <a:off x="0" y="605396"/>
            <a:ext cx="9144000" cy="4536457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4"/>
          <p:cNvSpPr/>
          <p:nvPr/>
        </p:nvSpPr>
        <p:spPr>
          <a:xfrm>
            <a:off x="0" y="599090"/>
            <a:ext cx="9144000" cy="4544410"/>
          </a:xfrm>
          <a:prstGeom prst="rect">
            <a:avLst/>
          </a:prstGeom>
          <a:solidFill>
            <a:srgbClr val="000000">
              <a:alpha val="3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5" name="Google Shape;335;p54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36" name="Google Shape;336;p54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337" name="Google Shape;337;p54" descr="Interface gráfica do usuário, Aplicativ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54" descr="Uma imagem contendo Ícone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tandard">
  <p:cSld name="8_Standard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5"/>
          <p:cNvSpPr/>
          <p:nvPr/>
        </p:nvSpPr>
        <p:spPr>
          <a:xfrm>
            <a:off x="0" y="4800598"/>
            <a:ext cx="9144000" cy="3429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5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1" name="Google Shape;341;p55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42" name="Google Shape;342;p55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343" name="Google Shape;343;p55" descr="Interface gráfica do usuário, Aplicativo&#10;&#10;Descrição gerada automaticamente"/>
            <p:cNvPicPr preferRelativeResize="0"/>
            <p:nvPr/>
          </p:nvPicPr>
          <p:blipFill rotWithShape="1">
            <a:blip r:embed="rId2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55" descr="Uma imagem contendo Ícone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Slide de título">
  <p:cSld name="9_Slide de título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6"/>
          <p:cNvSpPr/>
          <p:nvPr/>
        </p:nvSpPr>
        <p:spPr>
          <a:xfrm>
            <a:off x="0" y="1"/>
            <a:ext cx="9144000" cy="5143501"/>
          </a:xfrm>
          <a:prstGeom prst="rect">
            <a:avLst/>
          </a:prstGeom>
          <a:solidFill>
            <a:srgbClr val="000000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56" descr="tela-fundo-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94"/>
            <a:ext cx="9144000" cy="5140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Slide de título">
  <p:cSld name="10_Slide de título">
    <p:bg>
      <p:bgPr>
        <a:solidFill>
          <a:schemeClr val="lt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7"/>
          <p:cNvSpPr/>
          <p:nvPr/>
        </p:nvSpPr>
        <p:spPr>
          <a:xfrm>
            <a:off x="0" y="605397"/>
            <a:ext cx="9144000" cy="4538105"/>
          </a:xfrm>
          <a:prstGeom prst="rect">
            <a:avLst/>
          </a:prstGeom>
          <a:solidFill>
            <a:srgbClr val="000000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57" descr="tela-fundo-1.jpg"/>
          <p:cNvPicPr preferRelativeResize="0"/>
          <p:nvPr/>
        </p:nvPicPr>
        <p:blipFill rotWithShape="1">
          <a:blip r:embed="rId2">
            <a:alphaModFix/>
          </a:blip>
          <a:srcRect t="11745"/>
          <a:stretch/>
        </p:blipFill>
        <p:spPr>
          <a:xfrm>
            <a:off x="0" y="1"/>
            <a:ext cx="10364279" cy="5141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ítulo e conteúdo">
  <p:cSld name="3_Título e conteúd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 descr="INTERNO-mais-escuro.jpg"/>
          <p:cNvPicPr preferRelativeResize="0"/>
          <p:nvPr/>
        </p:nvPicPr>
        <p:blipFill rotWithShape="1">
          <a:blip r:embed="rId2">
            <a:alphaModFix/>
          </a:blip>
          <a:srcRect t="12736" b="10848"/>
          <a:stretch/>
        </p:blipFill>
        <p:spPr>
          <a:xfrm>
            <a:off x="0" y="573866"/>
            <a:ext cx="9144000" cy="456963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/>
          <p:nvPr/>
        </p:nvSpPr>
        <p:spPr>
          <a:xfrm>
            <a:off x="0" y="4800598"/>
            <a:ext cx="9144000" cy="3429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5"/>
              <a:buFont typeface="Calibri"/>
              <a:buNone/>
            </a:pPr>
            <a:endParaRPr sz="525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" name="Google Shape;52;p12"/>
          <p:cNvCxnSpPr/>
          <p:nvPr/>
        </p:nvCxnSpPr>
        <p:spPr>
          <a:xfrm>
            <a:off x="143509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3" name="Google Shape;53;p12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54" name="Google Shape;54;p12" descr="Interface gráfica do usuário, Aplicativ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55;p12" descr="Uma imagem contendo Ícone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lide de título">
  <p:cSld name="11_Slide de título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8"/>
          <p:cNvSpPr/>
          <p:nvPr/>
        </p:nvSpPr>
        <p:spPr>
          <a:xfrm>
            <a:off x="0" y="1"/>
            <a:ext cx="9144000" cy="5143501"/>
          </a:xfrm>
          <a:prstGeom prst="rect">
            <a:avLst/>
          </a:prstGeom>
          <a:solidFill>
            <a:srgbClr val="000000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p58" descr="tela-fundo-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647"/>
            <a:ext cx="9144000" cy="5140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354;p58"/>
          <p:cNvCxnSpPr/>
          <p:nvPr/>
        </p:nvCxnSpPr>
        <p:spPr>
          <a:xfrm rot="-5400000" flipH="1">
            <a:off x="-948985" y="3421216"/>
            <a:ext cx="2727718" cy="267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5" name="Google Shape;355;p58"/>
          <p:cNvSpPr txBox="1"/>
          <p:nvPr/>
        </p:nvSpPr>
        <p:spPr>
          <a:xfrm>
            <a:off x="575557" y="2688562"/>
            <a:ext cx="4860530" cy="1300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Superintendência de Negócios e Marketing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Rua Águeda Gonçalves, 240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Jd. Pedro Gonçalves – Taboão da Serra/SP CEP: 06760-900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solucoes.prodesp.sp.gov.br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58"/>
          <p:cNvSpPr/>
          <p:nvPr/>
        </p:nvSpPr>
        <p:spPr>
          <a:xfrm>
            <a:off x="1992766" y="4653981"/>
            <a:ext cx="87305" cy="85993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530" y="608"/>
                </a:moveTo>
                <a:lnTo>
                  <a:pt x="530" y="608"/>
                </a:lnTo>
                <a:cubicBezTo>
                  <a:pt x="78" y="608"/>
                  <a:pt x="78" y="608"/>
                  <a:pt x="78" y="608"/>
                </a:cubicBezTo>
                <a:cubicBezTo>
                  <a:pt x="36" y="608"/>
                  <a:pt x="0" y="572"/>
                  <a:pt x="0" y="530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35"/>
                  <a:pt x="36" y="0"/>
                  <a:pt x="78" y="0"/>
                </a:cubicBezTo>
                <a:cubicBezTo>
                  <a:pt x="530" y="0"/>
                  <a:pt x="530" y="0"/>
                  <a:pt x="530" y="0"/>
                </a:cubicBezTo>
                <a:cubicBezTo>
                  <a:pt x="573" y="0"/>
                  <a:pt x="608" y="35"/>
                  <a:pt x="608" y="78"/>
                </a:cubicBezTo>
                <a:cubicBezTo>
                  <a:pt x="608" y="530"/>
                  <a:pt x="608" y="530"/>
                  <a:pt x="608" y="530"/>
                </a:cubicBezTo>
                <a:cubicBezTo>
                  <a:pt x="608" y="572"/>
                  <a:pt x="573" y="608"/>
                  <a:pt x="530" y="608"/>
                </a:cubicBezTo>
                <a:close/>
                <a:moveTo>
                  <a:pt x="304" y="184"/>
                </a:moveTo>
                <a:lnTo>
                  <a:pt x="304" y="184"/>
                </a:lnTo>
                <a:cubicBezTo>
                  <a:pt x="254" y="184"/>
                  <a:pt x="219" y="212"/>
                  <a:pt x="198" y="254"/>
                </a:cubicBezTo>
                <a:cubicBezTo>
                  <a:pt x="198" y="261"/>
                  <a:pt x="198" y="261"/>
                  <a:pt x="191" y="261"/>
                </a:cubicBezTo>
                <a:lnTo>
                  <a:pt x="191" y="269"/>
                </a:lnTo>
                <a:lnTo>
                  <a:pt x="191" y="276"/>
                </a:lnTo>
                <a:cubicBezTo>
                  <a:pt x="191" y="276"/>
                  <a:pt x="191" y="276"/>
                  <a:pt x="191" y="283"/>
                </a:cubicBezTo>
                <a:cubicBezTo>
                  <a:pt x="191" y="283"/>
                  <a:pt x="191" y="283"/>
                  <a:pt x="191" y="290"/>
                </a:cubicBezTo>
                <a:cubicBezTo>
                  <a:pt x="191" y="297"/>
                  <a:pt x="184" y="297"/>
                  <a:pt x="184" y="304"/>
                </a:cubicBezTo>
                <a:cubicBezTo>
                  <a:pt x="184" y="367"/>
                  <a:pt x="240" y="424"/>
                  <a:pt x="304" y="424"/>
                </a:cubicBezTo>
                <a:cubicBezTo>
                  <a:pt x="368" y="424"/>
                  <a:pt x="424" y="367"/>
                  <a:pt x="424" y="304"/>
                </a:cubicBezTo>
                <a:cubicBezTo>
                  <a:pt x="424" y="297"/>
                  <a:pt x="417" y="297"/>
                  <a:pt x="417" y="290"/>
                </a:cubicBezTo>
                <a:cubicBezTo>
                  <a:pt x="417" y="283"/>
                  <a:pt x="417" y="283"/>
                  <a:pt x="417" y="283"/>
                </a:cubicBezTo>
                <a:cubicBezTo>
                  <a:pt x="417" y="276"/>
                  <a:pt x="417" y="276"/>
                  <a:pt x="417" y="276"/>
                </a:cubicBezTo>
                <a:lnTo>
                  <a:pt x="417" y="269"/>
                </a:lnTo>
                <a:lnTo>
                  <a:pt x="417" y="261"/>
                </a:lnTo>
                <a:cubicBezTo>
                  <a:pt x="410" y="261"/>
                  <a:pt x="410" y="261"/>
                  <a:pt x="410" y="254"/>
                </a:cubicBezTo>
                <a:cubicBezTo>
                  <a:pt x="389" y="212"/>
                  <a:pt x="354" y="184"/>
                  <a:pt x="304" y="184"/>
                </a:cubicBezTo>
                <a:close/>
                <a:moveTo>
                  <a:pt x="537" y="99"/>
                </a:moveTo>
                <a:lnTo>
                  <a:pt x="537" y="99"/>
                </a:lnTo>
                <a:cubicBezTo>
                  <a:pt x="537" y="85"/>
                  <a:pt x="523" y="71"/>
                  <a:pt x="509" y="71"/>
                </a:cubicBezTo>
                <a:cubicBezTo>
                  <a:pt x="445" y="71"/>
                  <a:pt x="445" y="71"/>
                  <a:pt x="445" y="71"/>
                </a:cubicBezTo>
                <a:cubicBezTo>
                  <a:pt x="431" y="71"/>
                  <a:pt x="417" y="85"/>
                  <a:pt x="417" y="99"/>
                </a:cubicBezTo>
                <a:cubicBezTo>
                  <a:pt x="417" y="162"/>
                  <a:pt x="417" y="162"/>
                  <a:pt x="417" y="162"/>
                </a:cubicBezTo>
                <a:cubicBezTo>
                  <a:pt x="417" y="177"/>
                  <a:pt x="431" y="191"/>
                  <a:pt x="445" y="191"/>
                </a:cubicBezTo>
                <a:cubicBezTo>
                  <a:pt x="509" y="191"/>
                  <a:pt x="509" y="191"/>
                  <a:pt x="509" y="191"/>
                </a:cubicBezTo>
                <a:cubicBezTo>
                  <a:pt x="523" y="191"/>
                  <a:pt x="537" y="177"/>
                  <a:pt x="537" y="162"/>
                </a:cubicBezTo>
                <a:lnTo>
                  <a:pt x="537" y="99"/>
                </a:lnTo>
                <a:close/>
                <a:moveTo>
                  <a:pt x="537" y="254"/>
                </a:moveTo>
                <a:lnTo>
                  <a:pt x="537" y="254"/>
                </a:lnTo>
                <a:cubicBezTo>
                  <a:pt x="481" y="254"/>
                  <a:pt x="481" y="254"/>
                  <a:pt x="481" y="254"/>
                </a:cubicBezTo>
                <a:cubicBezTo>
                  <a:pt x="488" y="269"/>
                  <a:pt x="488" y="290"/>
                  <a:pt x="488" y="304"/>
                </a:cubicBezTo>
                <a:cubicBezTo>
                  <a:pt x="488" y="403"/>
                  <a:pt x="403" y="488"/>
                  <a:pt x="304" y="488"/>
                </a:cubicBezTo>
                <a:cubicBezTo>
                  <a:pt x="205" y="488"/>
                  <a:pt x="120" y="403"/>
                  <a:pt x="120" y="304"/>
                </a:cubicBezTo>
                <a:cubicBezTo>
                  <a:pt x="120" y="290"/>
                  <a:pt x="120" y="269"/>
                  <a:pt x="127" y="254"/>
                </a:cubicBezTo>
                <a:cubicBezTo>
                  <a:pt x="71" y="254"/>
                  <a:pt x="71" y="254"/>
                  <a:pt x="71" y="254"/>
                </a:cubicBezTo>
                <a:cubicBezTo>
                  <a:pt x="71" y="509"/>
                  <a:pt x="71" y="509"/>
                  <a:pt x="71" y="509"/>
                </a:cubicBezTo>
                <a:cubicBezTo>
                  <a:pt x="71" y="523"/>
                  <a:pt x="85" y="537"/>
                  <a:pt x="99" y="537"/>
                </a:cubicBezTo>
                <a:cubicBezTo>
                  <a:pt x="509" y="537"/>
                  <a:pt x="509" y="537"/>
                  <a:pt x="509" y="537"/>
                </a:cubicBezTo>
                <a:cubicBezTo>
                  <a:pt x="523" y="537"/>
                  <a:pt x="537" y="523"/>
                  <a:pt x="537" y="509"/>
                </a:cubicBezTo>
                <a:lnTo>
                  <a:pt x="537" y="2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58"/>
          <p:cNvSpPr/>
          <p:nvPr/>
        </p:nvSpPr>
        <p:spPr>
          <a:xfrm>
            <a:off x="1305388" y="4647675"/>
            <a:ext cx="115631" cy="83128"/>
          </a:xfrm>
          <a:custGeom>
            <a:avLst/>
            <a:gdLst/>
            <a:ahLst/>
            <a:cxnLst/>
            <a:rect l="l" t="t" r="r" b="b"/>
            <a:pathLst>
              <a:path w="602" h="496" extrusionOk="0">
                <a:moveTo>
                  <a:pt x="410" y="0"/>
                </a:moveTo>
                <a:lnTo>
                  <a:pt x="410" y="0"/>
                </a:lnTo>
                <a:cubicBezTo>
                  <a:pt x="459" y="0"/>
                  <a:pt x="481" y="22"/>
                  <a:pt x="509" y="43"/>
                </a:cubicBezTo>
                <a:cubicBezTo>
                  <a:pt x="530" y="43"/>
                  <a:pt x="558" y="29"/>
                  <a:pt x="572" y="22"/>
                </a:cubicBezTo>
                <a:cubicBezTo>
                  <a:pt x="580" y="15"/>
                  <a:pt x="580" y="15"/>
                  <a:pt x="587" y="15"/>
                </a:cubicBezTo>
                <a:cubicBezTo>
                  <a:pt x="580" y="36"/>
                  <a:pt x="565" y="57"/>
                  <a:pt x="544" y="71"/>
                </a:cubicBezTo>
                <a:cubicBezTo>
                  <a:pt x="544" y="71"/>
                  <a:pt x="537" y="78"/>
                  <a:pt x="530" y="78"/>
                </a:cubicBezTo>
                <a:cubicBezTo>
                  <a:pt x="558" y="78"/>
                  <a:pt x="580" y="64"/>
                  <a:pt x="601" y="64"/>
                </a:cubicBezTo>
                <a:cubicBezTo>
                  <a:pt x="594" y="78"/>
                  <a:pt x="580" y="99"/>
                  <a:pt x="558" y="106"/>
                </a:cubicBezTo>
                <a:cubicBezTo>
                  <a:pt x="551" y="113"/>
                  <a:pt x="551" y="121"/>
                  <a:pt x="544" y="128"/>
                </a:cubicBezTo>
                <a:cubicBezTo>
                  <a:pt x="544" y="156"/>
                  <a:pt x="544" y="177"/>
                  <a:pt x="537" y="205"/>
                </a:cubicBezTo>
                <a:cubicBezTo>
                  <a:pt x="502" y="340"/>
                  <a:pt x="424" y="439"/>
                  <a:pt x="297" y="481"/>
                </a:cubicBezTo>
                <a:cubicBezTo>
                  <a:pt x="247" y="495"/>
                  <a:pt x="170" y="495"/>
                  <a:pt x="120" y="488"/>
                </a:cubicBezTo>
                <a:cubicBezTo>
                  <a:pt x="92" y="481"/>
                  <a:pt x="71" y="474"/>
                  <a:pt x="42" y="460"/>
                </a:cubicBezTo>
                <a:cubicBezTo>
                  <a:pt x="35" y="453"/>
                  <a:pt x="21" y="453"/>
                  <a:pt x="14" y="446"/>
                </a:cubicBezTo>
                <a:cubicBezTo>
                  <a:pt x="7" y="439"/>
                  <a:pt x="7" y="439"/>
                  <a:pt x="0" y="439"/>
                </a:cubicBezTo>
                <a:cubicBezTo>
                  <a:pt x="14" y="439"/>
                  <a:pt x="28" y="439"/>
                  <a:pt x="42" y="439"/>
                </a:cubicBezTo>
                <a:cubicBezTo>
                  <a:pt x="50" y="439"/>
                  <a:pt x="64" y="439"/>
                  <a:pt x="78" y="432"/>
                </a:cubicBezTo>
                <a:cubicBezTo>
                  <a:pt x="106" y="424"/>
                  <a:pt x="127" y="417"/>
                  <a:pt x="148" y="410"/>
                </a:cubicBezTo>
                <a:cubicBezTo>
                  <a:pt x="163" y="403"/>
                  <a:pt x="177" y="396"/>
                  <a:pt x="184" y="382"/>
                </a:cubicBezTo>
                <a:cubicBezTo>
                  <a:pt x="170" y="382"/>
                  <a:pt x="156" y="382"/>
                  <a:pt x="148" y="382"/>
                </a:cubicBezTo>
                <a:cubicBezTo>
                  <a:pt x="106" y="368"/>
                  <a:pt x="85" y="340"/>
                  <a:pt x="71" y="297"/>
                </a:cubicBezTo>
                <a:cubicBezTo>
                  <a:pt x="78" y="304"/>
                  <a:pt x="113" y="304"/>
                  <a:pt x="120" y="297"/>
                </a:cubicBezTo>
                <a:cubicBezTo>
                  <a:pt x="106" y="297"/>
                  <a:pt x="92" y="290"/>
                  <a:pt x="85" y="283"/>
                </a:cubicBezTo>
                <a:cubicBezTo>
                  <a:pt x="50" y="262"/>
                  <a:pt x="21" y="227"/>
                  <a:pt x="21" y="177"/>
                </a:cubicBezTo>
                <a:cubicBezTo>
                  <a:pt x="28" y="177"/>
                  <a:pt x="35" y="177"/>
                  <a:pt x="35" y="184"/>
                </a:cubicBezTo>
                <a:cubicBezTo>
                  <a:pt x="42" y="184"/>
                  <a:pt x="50" y="184"/>
                  <a:pt x="64" y="191"/>
                </a:cubicBezTo>
                <a:lnTo>
                  <a:pt x="78" y="191"/>
                </a:lnTo>
                <a:cubicBezTo>
                  <a:pt x="71" y="184"/>
                  <a:pt x="64" y="177"/>
                  <a:pt x="57" y="170"/>
                </a:cubicBezTo>
                <a:cubicBezTo>
                  <a:pt x="35" y="142"/>
                  <a:pt x="14" y="106"/>
                  <a:pt x="28" y="57"/>
                </a:cubicBezTo>
                <a:cubicBezTo>
                  <a:pt x="28" y="43"/>
                  <a:pt x="35" y="36"/>
                  <a:pt x="42" y="29"/>
                </a:cubicBezTo>
                <a:cubicBezTo>
                  <a:pt x="42" y="29"/>
                  <a:pt x="50" y="36"/>
                  <a:pt x="57" y="36"/>
                </a:cubicBezTo>
                <a:cubicBezTo>
                  <a:pt x="64" y="50"/>
                  <a:pt x="78" y="64"/>
                  <a:pt x="92" y="71"/>
                </a:cubicBezTo>
                <a:cubicBezTo>
                  <a:pt x="134" y="106"/>
                  <a:pt x="177" y="128"/>
                  <a:pt x="240" y="149"/>
                </a:cubicBezTo>
                <a:cubicBezTo>
                  <a:pt x="261" y="149"/>
                  <a:pt x="276" y="156"/>
                  <a:pt x="297" y="156"/>
                </a:cubicBezTo>
                <a:cubicBezTo>
                  <a:pt x="290" y="135"/>
                  <a:pt x="290" y="113"/>
                  <a:pt x="297" y="99"/>
                </a:cubicBezTo>
                <a:cubicBezTo>
                  <a:pt x="311" y="57"/>
                  <a:pt x="332" y="29"/>
                  <a:pt x="368" y="15"/>
                </a:cubicBezTo>
                <a:cubicBezTo>
                  <a:pt x="375" y="8"/>
                  <a:pt x="389" y="8"/>
                  <a:pt x="396" y="8"/>
                </a:cubicBezTo>
                <a:cubicBezTo>
                  <a:pt x="403" y="8"/>
                  <a:pt x="403" y="0"/>
                  <a:pt x="410" y="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58"/>
          <p:cNvSpPr/>
          <p:nvPr/>
        </p:nvSpPr>
        <p:spPr>
          <a:xfrm>
            <a:off x="2654916" y="4622450"/>
            <a:ext cx="96817" cy="112763"/>
          </a:xfrm>
          <a:custGeom>
            <a:avLst/>
            <a:gdLst/>
            <a:ahLst/>
            <a:cxnLst/>
            <a:rect l="l" t="t" r="r" b="b"/>
            <a:pathLst>
              <a:path w="609" h="574" extrusionOk="0">
                <a:moveTo>
                  <a:pt x="473" y="573"/>
                </a:moveTo>
                <a:lnTo>
                  <a:pt x="473" y="573"/>
                </a:lnTo>
                <a:cubicBezTo>
                  <a:pt x="473" y="368"/>
                  <a:pt x="473" y="368"/>
                  <a:pt x="473" y="368"/>
                </a:cubicBezTo>
                <a:cubicBezTo>
                  <a:pt x="473" y="325"/>
                  <a:pt x="459" y="283"/>
                  <a:pt x="410" y="283"/>
                </a:cubicBezTo>
                <a:cubicBezTo>
                  <a:pt x="360" y="283"/>
                  <a:pt x="339" y="325"/>
                  <a:pt x="339" y="368"/>
                </a:cubicBezTo>
                <a:cubicBezTo>
                  <a:pt x="339" y="573"/>
                  <a:pt x="339" y="573"/>
                  <a:pt x="339" y="573"/>
                </a:cubicBezTo>
                <a:cubicBezTo>
                  <a:pt x="205" y="573"/>
                  <a:pt x="205" y="573"/>
                  <a:pt x="205" y="573"/>
                </a:cubicBezTo>
                <a:cubicBezTo>
                  <a:pt x="205" y="191"/>
                  <a:pt x="205" y="191"/>
                  <a:pt x="205" y="191"/>
                </a:cubicBezTo>
                <a:cubicBezTo>
                  <a:pt x="339" y="191"/>
                  <a:pt x="339" y="191"/>
                  <a:pt x="339" y="191"/>
                </a:cubicBezTo>
                <a:cubicBezTo>
                  <a:pt x="339" y="240"/>
                  <a:pt x="339" y="240"/>
                  <a:pt x="339" y="240"/>
                </a:cubicBezTo>
                <a:cubicBezTo>
                  <a:pt x="375" y="198"/>
                  <a:pt x="403" y="177"/>
                  <a:pt x="459" y="177"/>
                </a:cubicBezTo>
                <a:cubicBezTo>
                  <a:pt x="516" y="177"/>
                  <a:pt x="608" y="205"/>
                  <a:pt x="608" y="361"/>
                </a:cubicBezTo>
                <a:cubicBezTo>
                  <a:pt x="608" y="573"/>
                  <a:pt x="608" y="573"/>
                  <a:pt x="608" y="573"/>
                </a:cubicBezTo>
                <a:lnTo>
                  <a:pt x="473" y="573"/>
                </a:lnTo>
                <a:close/>
                <a:moveTo>
                  <a:pt x="78" y="134"/>
                </a:moveTo>
                <a:lnTo>
                  <a:pt x="78" y="134"/>
                </a:lnTo>
                <a:cubicBezTo>
                  <a:pt x="35" y="134"/>
                  <a:pt x="0" y="106"/>
                  <a:pt x="0" y="71"/>
                </a:cubicBezTo>
                <a:cubicBezTo>
                  <a:pt x="0" y="28"/>
                  <a:pt x="35" y="0"/>
                  <a:pt x="78" y="0"/>
                </a:cubicBezTo>
                <a:cubicBezTo>
                  <a:pt x="120" y="0"/>
                  <a:pt x="155" y="28"/>
                  <a:pt x="155" y="71"/>
                </a:cubicBezTo>
                <a:cubicBezTo>
                  <a:pt x="155" y="106"/>
                  <a:pt x="120" y="134"/>
                  <a:pt x="78" y="134"/>
                </a:cubicBezTo>
                <a:close/>
                <a:moveTo>
                  <a:pt x="141" y="573"/>
                </a:moveTo>
                <a:lnTo>
                  <a:pt x="141" y="573"/>
                </a:lnTo>
                <a:cubicBezTo>
                  <a:pt x="7" y="573"/>
                  <a:pt x="7" y="573"/>
                  <a:pt x="7" y="573"/>
                </a:cubicBezTo>
                <a:cubicBezTo>
                  <a:pt x="7" y="191"/>
                  <a:pt x="7" y="191"/>
                  <a:pt x="7" y="191"/>
                </a:cubicBezTo>
                <a:cubicBezTo>
                  <a:pt x="141" y="191"/>
                  <a:pt x="141" y="191"/>
                  <a:pt x="141" y="191"/>
                </a:cubicBezTo>
                <a:lnTo>
                  <a:pt x="14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58"/>
          <p:cNvSpPr/>
          <p:nvPr/>
        </p:nvSpPr>
        <p:spPr>
          <a:xfrm>
            <a:off x="649543" y="4635063"/>
            <a:ext cx="94699" cy="103721"/>
          </a:xfrm>
          <a:custGeom>
            <a:avLst/>
            <a:gdLst/>
            <a:ahLst/>
            <a:cxnLst/>
            <a:rect l="l" t="t" r="r" b="b"/>
            <a:pathLst>
              <a:path w="602" h="601" extrusionOk="0">
                <a:moveTo>
                  <a:pt x="551" y="600"/>
                </a:moveTo>
                <a:lnTo>
                  <a:pt x="551" y="600"/>
                </a:lnTo>
                <a:cubicBezTo>
                  <a:pt x="42" y="600"/>
                  <a:pt x="42" y="600"/>
                  <a:pt x="42" y="600"/>
                </a:cubicBezTo>
                <a:cubicBezTo>
                  <a:pt x="21" y="600"/>
                  <a:pt x="0" y="586"/>
                  <a:pt x="0" y="558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21"/>
                  <a:pt x="21" y="0"/>
                  <a:pt x="42" y="0"/>
                </a:cubicBezTo>
                <a:cubicBezTo>
                  <a:pt x="551" y="0"/>
                  <a:pt x="551" y="0"/>
                  <a:pt x="551" y="0"/>
                </a:cubicBezTo>
                <a:cubicBezTo>
                  <a:pt x="580" y="0"/>
                  <a:pt x="601" y="21"/>
                  <a:pt x="601" y="49"/>
                </a:cubicBezTo>
                <a:cubicBezTo>
                  <a:pt x="601" y="558"/>
                  <a:pt x="601" y="558"/>
                  <a:pt x="601" y="558"/>
                </a:cubicBezTo>
                <a:cubicBezTo>
                  <a:pt x="601" y="586"/>
                  <a:pt x="580" y="600"/>
                  <a:pt x="551" y="600"/>
                </a:cubicBezTo>
                <a:close/>
                <a:moveTo>
                  <a:pt x="255" y="113"/>
                </a:moveTo>
                <a:lnTo>
                  <a:pt x="255" y="113"/>
                </a:lnTo>
                <a:cubicBezTo>
                  <a:pt x="226" y="113"/>
                  <a:pt x="198" y="120"/>
                  <a:pt x="184" y="127"/>
                </a:cubicBezTo>
                <a:cubicBezTo>
                  <a:pt x="163" y="141"/>
                  <a:pt x="148" y="155"/>
                  <a:pt x="141" y="169"/>
                </a:cubicBezTo>
                <a:cubicBezTo>
                  <a:pt x="141" y="184"/>
                  <a:pt x="134" y="198"/>
                  <a:pt x="134" y="226"/>
                </a:cubicBezTo>
                <a:cubicBezTo>
                  <a:pt x="134" y="254"/>
                  <a:pt x="134" y="254"/>
                  <a:pt x="134" y="254"/>
                </a:cubicBezTo>
                <a:cubicBezTo>
                  <a:pt x="92" y="254"/>
                  <a:pt x="92" y="254"/>
                  <a:pt x="92" y="254"/>
                </a:cubicBezTo>
                <a:cubicBezTo>
                  <a:pt x="92" y="325"/>
                  <a:pt x="92" y="325"/>
                  <a:pt x="92" y="325"/>
                </a:cubicBezTo>
                <a:cubicBezTo>
                  <a:pt x="134" y="325"/>
                  <a:pt x="134" y="325"/>
                  <a:pt x="134" y="325"/>
                </a:cubicBezTo>
                <a:cubicBezTo>
                  <a:pt x="134" y="558"/>
                  <a:pt x="134" y="558"/>
                  <a:pt x="134" y="558"/>
                </a:cubicBezTo>
                <a:cubicBezTo>
                  <a:pt x="233" y="558"/>
                  <a:pt x="233" y="558"/>
                  <a:pt x="233" y="558"/>
                </a:cubicBezTo>
                <a:cubicBezTo>
                  <a:pt x="233" y="325"/>
                  <a:pt x="233" y="325"/>
                  <a:pt x="233" y="325"/>
                </a:cubicBezTo>
                <a:cubicBezTo>
                  <a:pt x="290" y="325"/>
                  <a:pt x="290" y="325"/>
                  <a:pt x="290" y="325"/>
                </a:cubicBezTo>
                <a:cubicBezTo>
                  <a:pt x="311" y="254"/>
                  <a:pt x="311" y="254"/>
                  <a:pt x="311" y="254"/>
                </a:cubicBezTo>
                <a:cubicBezTo>
                  <a:pt x="233" y="254"/>
                  <a:pt x="233" y="254"/>
                  <a:pt x="233" y="254"/>
                </a:cubicBezTo>
                <a:cubicBezTo>
                  <a:pt x="233" y="226"/>
                  <a:pt x="233" y="226"/>
                  <a:pt x="233" y="226"/>
                </a:cubicBezTo>
                <a:cubicBezTo>
                  <a:pt x="233" y="212"/>
                  <a:pt x="233" y="198"/>
                  <a:pt x="240" y="191"/>
                </a:cubicBezTo>
                <a:cubicBezTo>
                  <a:pt x="248" y="191"/>
                  <a:pt x="262" y="184"/>
                  <a:pt x="276" y="184"/>
                </a:cubicBezTo>
                <a:cubicBezTo>
                  <a:pt x="290" y="184"/>
                  <a:pt x="297" y="191"/>
                  <a:pt x="311" y="198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04" y="127"/>
                  <a:pt x="283" y="113"/>
                  <a:pt x="255" y="1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58"/>
          <p:cNvSpPr txBox="1"/>
          <p:nvPr/>
        </p:nvSpPr>
        <p:spPr>
          <a:xfrm>
            <a:off x="699363" y="4591146"/>
            <a:ext cx="52322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58"/>
          <p:cNvSpPr txBox="1"/>
          <p:nvPr/>
        </p:nvSpPr>
        <p:spPr>
          <a:xfrm>
            <a:off x="1368634" y="4591146"/>
            <a:ext cx="52322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58"/>
          <p:cNvSpPr txBox="1"/>
          <p:nvPr/>
        </p:nvSpPr>
        <p:spPr>
          <a:xfrm>
            <a:off x="2037906" y="4596528"/>
            <a:ext cx="52322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58"/>
          <p:cNvSpPr txBox="1"/>
          <p:nvPr/>
        </p:nvSpPr>
        <p:spPr>
          <a:xfrm>
            <a:off x="2707177" y="4591146"/>
            <a:ext cx="52322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58"/>
          <p:cNvSpPr txBox="1"/>
          <p:nvPr/>
        </p:nvSpPr>
        <p:spPr>
          <a:xfrm>
            <a:off x="6388280" y="2651128"/>
            <a:ext cx="22682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soluções | prodesp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58" descr="novo-logoPRODESP-branc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266" y="1563940"/>
            <a:ext cx="2477977" cy="1224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8" descr="qrcode_branc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0551" y="2978151"/>
            <a:ext cx="1231900" cy="123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Slide de título">
  <p:cSld name="9_Slide de título 2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9"/>
          <p:cNvSpPr/>
          <p:nvPr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rgbClr val="000000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59" descr="tela-fundo-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93"/>
            <a:ext cx="9144000" cy="5140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Slide de título">
  <p:cSld name="10_Slide de título 2">
    <p:bg>
      <p:bgPr>
        <a:solidFill>
          <a:schemeClr val="lt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0"/>
          <p:cNvSpPr/>
          <p:nvPr/>
        </p:nvSpPr>
        <p:spPr>
          <a:xfrm>
            <a:off x="0" y="605396"/>
            <a:ext cx="9144000" cy="4538105"/>
          </a:xfrm>
          <a:prstGeom prst="rect">
            <a:avLst/>
          </a:prstGeom>
          <a:solidFill>
            <a:srgbClr val="000000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60" descr="tela-fundo-1.jpg"/>
          <p:cNvPicPr preferRelativeResize="0"/>
          <p:nvPr/>
        </p:nvPicPr>
        <p:blipFill rotWithShape="1">
          <a:blip r:embed="rId2">
            <a:alphaModFix/>
          </a:blip>
          <a:srcRect t="11745"/>
          <a:stretch/>
        </p:blipFill>
        <p:spPr>
          <a:xfrm>
            <a:off x="-1" y="0"/>
            <a:ext cx="10364279" cy="5141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lide de título">
  <p:cSld name="11_Slide de título 2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1"/>
          <p:cNvSpPr/>
          <p:nvPr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rgbClr val="000000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5" name="Google Shape;375;p61" descr="tela-fundo-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646"/>
            <a:ext cx="9144000" cy="5140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6" name="Google Shape;376;p61"/>
          <p:cNvCxnSpPr/>
          <p:nvPr/>
        </p:nvCxnSpPr>
        <p:spPr>
          <a:xfrm rot="-5400000" flipH="1">
            <a:off x="-948985" y="3421216"/>
            <a:ext cx="2727718" cy="267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7" name="Google Shape;377;p61"/>
          <p:cNvSpPr txBox="1"/>
          <p:nvPr/>
        </p:nvSpPr>
        <p:spPr>
          <a:xfrm>
            <a:off x="575557" y="2688561"/>
            <a:ext cx="4860530" cy="1300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Superintendência de Negócios e Marketing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Rua Águeda Gonçalves, 240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Jd. Pedro Gonçalves – Taboão da Serra/SP CEP: 06760-900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solucoes.prodesp.sp.gov.br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61"/>
          <p:cNvSpPr/>
          <p:nvPr/>
        </p:nvSpPr>
        <p:spPr>
          <a:xfrm>
            <a:off x="1992765" y="4653980"/>
            <a:ext cx="87305" cy="85993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530" y="608"/>
                </a:moveTo>
                <a:lnTo>
                  <a:pt x="530" y="608"/>
                </a:lnTo>
                <a:cubicBezTo>
                  <a:pt x="78" y="608"/>
                  <a:pt x="78" y="608"/>
                  <a:pt x="78" y="608"/>
                </a:cubicBezTo>
                <a:cubicBezTo>
                  <a:pt x="36" y="608"/>
                  <a:pt x="0" y="572"/>
                  <a:pt x="0" y="530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35"/>
                  <a:pt x="36" y="0"/>
                  <a:pt x="78" y="0"/>
                </a:cubicBezTo>
                <a:cubicBezTo>
                  <a:pt x="530" y="0"/>
                  <a:pt x="530" y="0"/>
                  <a:pt x="530" y="0"/>
                </a:cubicBezTo>
                <a:cubicBezTo>
                  <a:pt x="573" y="0"/>
                  <a:pt x="608" y="35"/>
                  <a:pt x="608" y="78"/>
                </a:cubicBezTo>
                <a:cubicBezTo>
                  <a:pt x="608" y="530"/>
                  <a:pt x="608" y="530"/>
                  <a:pt x="608" y="530"/>
                </a:cubicBezTo>
                <a:cubicBezTo>
                  <a:pt x="608" y="572"/>
                  <a:pt x="573" y="608"/>
                  <a:pt x="530" y="608"/>
                </a:cubicBezTo>
                <a:close/>
                <a:moveTo>
                  <a:pt x="304" y="184"/>
                </a:moveTo>
                <a:lnTo>
                  <a:pt x="304" y="184"/>
                </a:lnTo>
                <a:cubicBezTo>
                  <a:pt x="254" y="184"/>
                  <a:pt x="219" y="212"/>
                  <a:pt x="198" y="254"/>
                </a:cubicBezTo>
                <a:cubicBezTo>
                  <a:pt x="198" y="261"/>
                  <a:pt x="198" y="261"/>
                  <a:pt x="191" y="261"/>
                </a:cubicBezTo>
                <a:lnTo>
                  <a:pt x="191" y="269"/>
                </a:lnTo>
                <a:lnTo>
                  <a:pt x="191" y="276"/>
                </a:lnTo>
                <a:cubicBezTo>
                  <a:pt x="191" y="276"/>
                  <a:pt x="191" y="276"/>
                  <a:pt x="191" y="283"/>
                </a:cubicBezTo>
                <a:cubicBezTo>
                  <a:pt x="191" y="283"/>
                  <a:pt x="191" y="283"/>
                  <a:pt x="191" y="290"/>
                </a:cubicBezTo>
                <a:cubicBezTo>
                  <a:pt x="191" y="297"/>
                  <a:pt x="184" y="297"/>
                  <a:pt x="184" y="304"/>
                </a:cubicBezTo>
                <a:cubicBezTo>
                  <a:pt x="184" y="367"/>
                  <a:pt x="240" y="424"/>
                  <a:pt x="304" y="424"/>
                </a:cubicBezTo>
                <a:cubicBezTo>
                  <a:pt x="368" y="424"/>
                  <a:pt x="424" y="367"/>
                  <a:pt x="424" y="304"/>
                </a:cubicBezTo>
                <a:cubicBezTo>
                  <a:pt x="424" y="297"/>
                  <a:pt x="417" y="297"/>
                  <a:pt x="417" y="290"/>
                </a:cubicBezTo>
                <a:cubicBezTo>
                  <a:pt x="417" y="283"/>
                  <a:pt x="417" y="283"/>
                  <a:pt x="417" y="283"/>
                </a:cubicBezTo>
                <a:cubicBezTo>
                  <a:pt x="417" y="276"/>
                  <a:pt x="417" y="276"/>
                  <a:pt x="417" y="276"/>
                </a:cubicBezTo>
                <a:lnTo>
                  <a:pt x="417" y="269"/>
                </a:lnTo>
                <a:lnTo>
                  <a:pt x="417" y="261"/>
                </a:lnTo>
                <a:cubicBezTo>
                  <a:pt x="410" y="261"/>
                  <a:pt x="410" y="261"/>
                  <a:pt x="410" y="254"/>
                </a:cubicBezTo>
                <a:cubicBezTo>
                  <a:pt x="389" y="212"/>
                  <a:pt x="354" y="184"/>
                  <a:pt x="304" y="184"/>
                </a:cubicBezTo>
                <a:close/>
                <a:moveTo>
                  <a:pt x="537" y="99"/>
                </a:moveTo>
                <a:lnTo>
                  <a:pt x="537" y="99"/>
                </a:lnTo>
                <a:cubicBezTo>
                  <a:pt x="537" y="85"/>
                  <a:pt x="523" y="71"/>
                  <a:pt x="509" y="71"/>
                </a:cubicBezTo>
                <a:cubicBezTo>
                  <a:pt x="445" y="71"/>
                  <a:pt x="445" y="71"/>
                  <a:pt x="445" y="71"/>
                </a:cubicBezTo>
                <a:cubicBezTo>
                  <a:pt x="431" y="71"/>
                  <a:pt x="417" y="85"/>
                  <a:pt x="417" y="99"/>
                </a:cubicBezTo>
                <a:cubicBezTo>
                  <a:pt x="417" y="162"/>
                  <a:pt x="417" y="162"/>
                  <a:pt x="417" y="162"/>
                </a:cubicBezTo>
                <a:cubicBezTo>
                  <a:pt x="417" y="177"/>
                  <a:pt x="431" y="191"/>
                  <a:pt x="445" y="191"/>
                </a:cubicBezTo>
                <a:cubicBezTo>
                  <a:pt x="509" y="191"/>
                  <a:pt x="509" y="191"/>
                  <a:pt x="509" y="191"/>
                </a:cubicBezTo>
                <a:cubicBezTo>
                  <a:pt x="523" y="191"/>
                  <a:pt x="537" y="177"/>
                  <a:pt x="537" y="162"/>
                </a:cubicBezTo>
                <a:lnTo>
                  <a:pt x="537" y="99"/>
                </a:lnTo>
                <a:close/>
                <a:moveTo>
                  <a:pt x="537" y="254"/>
                </a:moveTo>
                <a:lnTo>
                  <a:pt x="537" y="254"/>
                </a:lnTo>
                <a:cubicBezTo>
                  <a:pt x="481" y="254"/>
                  <a:pt x="481" y="254"/>
                  <a:pt x="481" y="254"/>
                </a:cubicBezTo>
                <a:cubicBezTo>
                  <a:pt x="488" y="269"/>
                  <a:pt x="488" y="290"/>
                  <a:pt x="488" y="304"/>
                </a:cubicBezTo>
                <a:cubicBezTo>
                  <a:pt x="488" y="403"/>
                  <a:pt x="403" y="488"/>
                  <a:pt x="304" y="488"/>
                </a:cubicBezTo>
                <a:cubicBezTo>
                  <a:pt x="205" y="488"/>
                  <a:pt x="120" y="403"/>
                  <a:pt x="120" y="304"/>
                </a:cubicBezTo>
                <a:cubicBezTo>
                  <a:pt x="120" y="290"/>
                  <a:pt x="120" y="269"/>
                  <a:pt x="127" y="254"/>
                </a:cubicBezTo>
                <a:cubicBezTo>
                  <a:pt x="71" y="254"/>
                  <a:pt x="71" y="254"/>
                  <a:pt x="71" y="254"/>
                </a:cubicBezTo>
                <a:cubicBezTo>
                  <a:pt x="71" y="509"/>
                  <a:pt x="71" y="509"/>
                  <a:pt x="71" y="509"/>
                </a:cubicBezTo>
                <a:cubicBezTo>
                  <a:pt x="71" y="523"/>
                  <a:pt x="85" y="537"/>
                  <a:pt x="99" y="537"/>
                </a:cubicBezTo>
                <a:cubicBezTo>
                  <a:pt x="509" y="537"/>
                  <a:pt x="509" y="537"/>
                  <a:pt x="509" y="537"/>
                </a:cubicBezTo>
                <a:cubicBezTo>
                  <a:pt x="523" y="537"/>
                  <a:pt x="537" y="523"/>
                  <a:pt x="537" y="509"/>
                </a:cubicBezTo>
                <a:lnTo>
                  <a:pt x="537" y="2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61"/>
          <p:cNvSpPr/>
          <p:nvPr/>
        </p:nvSpPr>
        <p:spPr>
          <a:xfrm>
            <a:off x="1305387" y="4647674"/>
            <a:ext cx="115631" cy="83128"/>
          </a:xfrm>
          <a:custGeom>
            <a:avLst/>
            <a:gdLst/>
            <a:ahLst/>
            <a:cxnLst/>
            <a:rect l="l" t="t" r="r" b="b"/>
            <a:pathLst>
              <a:path w="602" h="496" extrusionOk="0">
                <a:moveTo>
                  <a:pt x="410" y="0"/>
                </a:moveTo>
                <a:lnTo>
                  <a:pt x="410" y="0"/>
                </a:lnTo>
                <a:cubicBezTo>
                  <a:pt x="459" y="0"/>
                  <a:pt x="481" y="22"/>
                  <a:pt x="509" y="43"/>
                </a:cubicBezTo>
                <a:cubicBezTo>
                  <a:pt x="530" y="43"/>
                  <a:pt x="558" y="29"/>
                  <a:pt x="572" y="22"/>
                </a:cubicBezTo>
                <a:cubicBezTo>
                  <a:pt x="580" y="15"/>
                  <a:pt x="580" y="15"/>
                  <a:pt x="587" y="15"/>
                </a:cubicBezTo>
                <a:cubicBezTo>
                  <a:pt x="580" y="36"/>
                  <a:pt x="565" y="57"/>
                  <a:pt x="544" y="71"/>
                </a:cubicBezTo>
                <a:cubicBezTo>
                  <a:pt x="544" y="71"/>
                  <a:pt x="537" y="78"/>
                  <a:pt x="530" y="78"/>
                </a:cubicBezTo>
                <a:cubicBezTo>
                  <a:pt x="558" y="78"/>
                  <a:pt x="580" y="64"/>
                  <a:pt x="601" y="64"/>
                </a:cubicBezTo>
                <a:cubicBezTo>
                  <a:pt x="594" y="78"/>
                  <a:pt x="580" y="99"/>
                  <a:pt x="558" y="106"/>
                </a:cubicBezTo>
                <a:cubicBezTo>
                  <a:pt x="551" y="113"/>
                  <a:pt x="551" y="121"/>
                  <a:pt x="544" y="128"/>
                </a:cubicBezTo>
                <a:cubicBezTo>
                  <a:pt x="544" y="156"/>
                  <a:pt x="544" y="177"/>
                  <a:pt x="537" y="205"/>
                </a:cubicBezTo>
                <a:cubicBezTo>
                  <a:pt x="502" y="340"/>
                  <a:pt x="424" y="439"/>
                  <a:pt x="297" y="481"/>
                </a:cubicBezTo>
                <a:cubicBezTo>
                  <a:pt x="247" y="495"/>
                  <a:pt x="170" y="495"/>
                  <a:pt x="120" y="488"/>
                </a:cubicBezTo>
                <a:cubicBezTo>
                  <a:pt x="92" y="481"/>
                  <a:pt x="71" y="474"/>
                  <a:pt x="42" y="460"/>
                </a:cubicBezTo>
                <a:cubicBezTo>
                  <a:pt x="35" y="453"/>
                  <a:pt x="21" y="453"/>
                  <a:pt x="14" y="446"/>
                </a:cubicBezTo>
                <a:cubicBezTo>
                  <a:pt x="7" y="439"/>
                  <a:pt x="7" y="439"/>
                  <a:pt x="0" y="439"/>
                </a:cubicBezTo>
                <a:cubicBezTo>
                  <a:pt x="14" y="439"/>
                  <a:pt x="28" y="439"/>
                  <a:pt x="42" y="439"/>
                </a:cubicBezTo>
                <a:cubicBezTo>
                  <a:pt x="50" y="439"/>
                  <a:pt x="64" y="439"/>
                  <a:pt x="78" y="432"/>
                </a:cubicBezTo>
                <a:cubicBezTo>
                  <a:pt x="106" y="424"/>
                  <a:pt x="127" y="417"/>
                  <a:pt x="148" y="410"/>
                </a:cubicBezTo>
                <a:cubicBezTo>
                  <a:pt x="163" y="403"/>
                  <a:pt x="177" y="396"/>
                  <a:pt x="184" y="382"/>
                </a:cubicBezTo>
                <a:cubicBezTo>
                  <a:pt x="170" y="382"/>
                  <a:pt x="156" y="382"/>
                  <a:pt x="148" y="382"/>
                </a:cubicBezTo>
                <a:cubicBezTo>
                  <a:pt x="106" y="368"/>
                  <a:pt x="85" y="340"/>
                  <a:pt x="71" y="297"/>
                </a:cubicBezTo>
                <a:cubicBezTo>
                  <a:pt x="78" y="304"/>
                  <a:pt x="113" y="304"/>
                  <a:pt x="120" y="297"/>
                </a:cubicBezTo>
                <a:cubicBezTo>
                  <a:pt x="106" y="297"/>
                  <a:pt x="92" y="290"/>
                  <a:pt x="85" y="283"/>
                </a:cubicBezTo>
                <a:cubicBezTo>
                  <a:pt x="50" y="262"/>
                  <a:pt x="21" y="227"/>
                  <a:pt x="21" y="177"/>
                </a:cubicBezTo>
                <a:cubicBezTo>
                  <a:pt x="28" y="177"/>
                  <a:pt x="35" y="177"/>
                  <a:pt x="35" y="184"/>
                </a:cubicBezTo>
                <a:cubicBezTo>
                  <a:pt x="42" y="184"/>
                  <a:pt x="50" y="184"/>
                  <a:pt x="64" y="191"/>
                </a:cubicBezTo>
                <a:lnTo>
                  <a:pt x="78" y="191"/>
                </a:lnTo>
                <a:cubicBezTo>
                  <a:pt x="71" y="184"/>
                  <a:pt x="64" y="177"/>
                  <a:pt x="57" y="170"/>
                </a:cubicBezTo>
                <a:cubicBezTo>
                  <a:pt x="35" y="142"/>
                  <a:pt x="14" y="106"/>
                  <a:pt x="28" y="57"/>
                </a:cubicBezTo>
                <a:cubicBezTo>
                  <a:pt x="28" y="43"/>
                  <a:pt x="35" y="36"/>
                  <a:pt x="42" y="29"/>
                </a:cubicBezTo>
                <a:cubicBezTo>
                  <a:pt x="42" y="29"/>
                  <a:pt x="50" y="36"/>
                  <a:pt x="57" y="36"/>
                </a:cubicBezTo>
                <a:cubicBezTo>
                  <a:pt x="64" y="50"/>
                  <a:pt x="78" y="64"/>
                  <a:pt x="92" y="71"/>
                </a:cubicBezTo>
                <a:cubicBezTo>
                  <a:pt x="134" y="106"/>
                  <a:pt x="177" y="128"/>
                  <a:pt x="240" y="149"/>
                </a:cubicBezTo>
                <a:cubicBezTo>
                  <a:pt x="261" y="149"/>
                  <a:pt x="276" y="156"/>
                  <a:pt x="297" y="156"/>
                </a:cubicBezTo>
                <a:cubicBezTo>
                  <a:pt x="290" y="135"/>
                  <a:pt x="290" y="113"/>
                  <a:pt x="297" y="99"/>
                </a:cubicBezTo>
                <a:cubicBezTo>
                  <a:pt x="311" y="57"/>
                  <a:pt x="332" y="29"/>
                  <a:pt x="368" y="15"/>
                </a:cubicBezTo>
                <a:cubicBezTo>
                  <a:pt x="375" y="8"/>
                  <a:pt x="389" y="8"/>
                  <a:pt x="396" y="8"/>
                </a:cubicBezTo>
                <a:cubicBezTo>
                  <a:pt x="403" y="8"/>
                  <a:pt x="403" y="0"/>
                  <a:pt x="410" y="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61"/>
          <p:cNvSpPr/>
          <p:nvPr/>
        </p:nvSpPr>
        <p:spPr>
          <a:xfrm>
            <a:off x="2654915" y="4622449"/>
            <a:ext cx="96817" cy="112763"/>
          </a:xfrm>
          <a:custGeom>
            <a:avLst/>
            <a:gdLst/>
            <a:ahLst/>
            <a:cxnLst/>
            <a:rect l="l" t="t" r="r" b="b"/>
            <a:pathLst>
              <a:path w="609" h="574" extrusionOk="0">
                <a:moveTo>
                  <a:pt x="473" y="573"/>
                </a:moveTo>
                <a:lnTo>
                  <a:pt x="473" y="573"/>
                </a:lnTo>
                <a:cubicBezTo>
                  <a:pt x="473" y="368"/>
                  <a:pt x="473" y="368"/>
                  <a:pt x="473" y="368"/>
                </a:cubicBezTo>
                <a:cubicBezTo>
                  <a:pt x="473" y="325"/>
                  <a:pt x="459" y="283"/>
                  <a:pt x="410" y="283"/>
                </a:cubicBezTo>
                <a:cubicBezTo>
                  <a:pt x="360" y="283"/>
                  <a:pt x="339" y="325"/>
                  <a:pt x="339" y="368"/>
                </a:cubicBezTo>
                <a:cubicBezTo>
                  <a:pt x="339" y="573"/>
                  <a:pt x="339" y="573"/>
                  <a:pt x="339" y="573"/>
                </a:cubicBezTo>
                <a:cubicBezTo>
                  <a:pt x="205" y="573"/>
                  <a:pt x="205" y="573"/>
                  <a:pt x="205" y="573"/>
                </a:cubicBezTo>
                <a:cubicBezTo>
                  <a:pt x="205" y="191"/>
                  <a:pt x="205" y="191"/>
                  <a:pt x="205" y="191"/>
                </a:cubicBezTo>
                <a:cubicBezTo>
                  <a:pt x="339" y="191"/>
                  <a:pt x="339" y="191"/>
                  <a:pt x="339" y="191"/>
                </a:cubicBezTo>
                <a:cubicBezTo>
                  <a:pt x="339" y="240"/>
                  <a:pt x="339" y="240"/>
                  <a:pt x="339" y="240"/>
                </a:cubicBezTo>
                <a:cubicBezTo>
                  <a:pt x="375" y="198"/>
                  <a:pt x="403" y="177"/>
                  <a:pt x="459" y="177"/>
                </a:cubicBezTo>
                <a:cubicBezTo>
                  <a:pt x="516" y="177"/>
                  <a:pt x="608" y="205"/>
                  <a:pt x="608" y="361"/>
                </a:cubicBezTo>
                <a:cubicBezTo>
                  <a:pt x="608" y="573"/>
                  <a:pt x="608" y="573"/>
                  <a:pt x="608" y="573"/>
                </a:cubicBezTo>
                <a:lnTo>
                  <a:pt x="473" y="573"/>
                </a:lnTo>
                <a:close/>
                <a:moveTo>
                  <a:pt x="78" y="134"/>
                </a:moveTo>
                <a:lnTo>
                  <a:pt x="78" y="134"/>
                </a:lnTo>
                <a:cubicBezTo>
                  <a:pt x="35" y="134"/>
                  <a:pt x="0" y="106"/>
                  <a:pt x="0" y="71"/>
                </a:cubicBezTo>
                <a:cubicBezTo>
                  <a:pt x="0" y="28"/>
                  <a:pt x="35" y="0"/>
                  <a:pt x="78" y="0"/>
                </a:cubicBezTo>
                <a:cubicBezTo>
                  <a:pt x="120" y="0"/>
                  <a:pt x="155" y="28"/>
                  <a:pt x="155" y="71"/>
                </a:cubicBezTo>
                <a:cubicBezTo>
                  <a:pt x="155" y="106"/>
                  <a:pt x="120" y="134"/>
                  <a:pt x="78" y="134"/>
                </a:cubicBezTo>
                <a:close/>
                <a:moveTo>
                  <a:pt x="141" y="573"/>
                </a:moveTo>
                <a:lnTo>
                  <a:pt x="141" y="573"/>
                </a:lnTo>
                <a:cubicBezTo>
                  <a:pt x="7" y="573"/>
                  <a:pt x="7" y="573"/>
                  <a:pt x="7" y="573"/>
                </a:cubicBezTo>
                <a:cubicBezTo>
                  <a:pt x="7" y="191"/>
                  <a:pt x="7" y="191"/>
                  <a:pt x="7" y="191"/>
                </a:cubicBezTo>
                <a:cubicBezTo>
                  <a:pt x="141" y="191"/>
                  <a:pt x="141" y="191"/>
                  <a:pt x="141" y="191"/>
                </a:cubicBezTo>
                <a:lnTo>
                  <a:pt x="14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61"/>
          <p:cNvSpPr/>
          <p:nvPr/>
        </p:nvSpPr>
        <p:spPr>
          <a:xfrm>
            <a:off x="649542" y="4635062"/>
            <a:ext cx="94699" cy="103721"/>
          </a:xfrm>
          <a:custGeom>
            <a:avLst/>
            <a:gdLst/>
            <a:ahLst/>
            <a:cxnLst/>
            <a:rect l="l" t="t" r="r" b="b"/>
            <a:pathLst>
              <a:path w="602" h="601" extrusionOk="0">
                <a:moveTo>
                  <a:pt x="551" y="600"/>
                </a:moveTo>
                <a:lnTo>
                  <a:pt x="551" y="600"/>
                </a:lnTo>
                <a:cubicBezTo>
                  <a:pt x="42" y="600"/>
                  <a:pt x="42" y="600"/>
                  <a:pt x="42" y="600"/>
                </a:cubicBezTo>
                <a:cubicBezTo>
                  <a:pt x="21" y="600"/>
                  <a:pt x="0" y="586"/>
                  <a:pt x="0" y="558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21"/>
                  <a:pt x="21" y="0"/>
                  <a:pt x="42" y="0"/>
                </a:cubicBezTo>
                <a:cubicBezTo>
                  <a:pt x="551" y="0"/>
                  <a:pt x="551" y="0"/>
                  <a:pt x="551" y="0"/>
                </a:cubicBezTo>
                <a:cubicBezTo>
                  <a:pt x="580" y="0"/>
                  <a:pt x="601" y="21"/>
                  <a:pt x="601" y="49"/>
                </a:cubicBezTo>
                <a:cubicBezTo>
                  <a:pt x="601" y="558"/>
                  <a:pt x="601" y="558"/>
                  <a:pt x="601" y="558"/>
                </a:cubicBezTo>
                <a:cubicBezTo>
                  <a:pt x="601" y="586"/>
                  <a:pt x="580" y="600"/>
                  <a:pt x="551" y="600"/>
                </a:cubicBezTo>
                <a:close/>
                <a:moveTo>
                  <a:pt x="255" y="113"/>
                </a:moveTo>
                <a:lnTo>
                  <a:pt x="255" y="113"/>
                </a:lnTo>
                <a:cubicBezTo>
                  <a:pt x="226" y="113"/>
                  <a:pt x="198" y="120"/>
                  <a:pt x="184" y="127"/>
                </a:cubicBezTo>
                <a:cubicBezTo>
                  <a:pt x="163" y="141"/>
                  <a:pt x="148" y="155"/>
                  <a:pt x="141" y="169"/>
                </a:cubicBezTo>
                <a:cubicBezTo>
                  <a:pt x="141" y="184"/>
                  <a:pt x="134" y="198"/>
                  <a:pt x="134" y="226"/>
                </a:cubicBezTo>
                <a:cubicBezTo>
                  <a:pt x="134" y="254"/>
                  <a:pt x="134" y="254"/>
                  <a:pt x="134" y="254"/>
                </a:cubicBezTo>
                <a:cubicBezTo>
                  <a:pt x="92" y="254"/>
                  <a:pt x="92" y="254"/>
                  <a:pt x="92" y="254"/>
                </a:cubicBezTo>
                <a:cubicBezTo>
                  <a:pt x="92" y="325"/>
                  <a:pt x="92" y="325"/>
                  <a:pt x="92" y="325"/>
                </a:cubicBezTo>
                <a:cubicBezTo>
                  <a:pt x="134" y="325"/>
                  <a:pt x="134" y="325"/>
                  <a:pt x="134" y="325"/>
                </a:cubicBezTo>
                <a:cubicBezTo>
                  <a:pt x="134" y="558"/>
                  <a:pt x="134" y="558"/>
                  <a:pt x="134" y="558"/>
                </a:cubicBezTo>
                <a:cubicBezTo>
                  <a:pt x="233" y="558"/>
                  <a:pt x="233" y="558"/>
                  <a:pt x="233" y="558"/>
                </a:cubicBezTo>
                <a:cubicBezTo>
                  <a:pt x="233" y="325"/>
                  <a:pt x="233" y="325"/>
                  <a:pt x="233" y="325"/>
                </a:cubicBezTo>
                <a:cubicBezTo>
                  <a:pt x="290" y="325"/>
                  <a:pt x="290" y="325"/>
                  <a:pt x="290" y="325"/>
                </a:cubicBezTo>
                <a:cubicBezTo>
                  <a:pt x="311" y="254"/>
                  <a:pt x="311" y="254"/>
                  <a:pt x="311" y="254"/>
                </a:cubicBezTo>
                <a:cubicBezTo>
                  <a:pt x="233" y="254"/>
                  <a:pt x="233" y="254"/>
                  <a:pt x="233" y="254"/>
                </a:cubicBezTo>
                <a:cubicBezTo>
                  <a:pt x="233" y="226"/>
                  <a:pt x="233" y="226"/>
                  <a:pt x="233" y="226"/>
                </a:cubicBezTo>
                <a:cubicBezTo>
                  <a:pt x="233" y="212"/>
                  <a:pt x="233" y="198"/>
                  <a:pt x="240" y="191"/>
                </a:cubicBezTo>
                <a:cubicBezTo>
                  <a:pt x="248" y="191"/>
                  <a:pt x="262" y="184"/>
                  <a:pt x="276" y="184"/>
                </a:cubicBezTo>
                <a:cubicBezTo>
                  <a:pt x="290" y="184"/>
                  <a:pt x="297" y="191"/>
                  <a:pt x="311" y="198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04" y="127"/>
                  <a:pt x="283" y="113"/>
                  <a:pt x="255" y="1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61"/>
          <p:cNvSpPr txBox="1"/>
          <p:nvPr/>
        </p:nvSpPr>
        <p:spPr>
          <a:xfrm>
            <a:off x="699362" y="4591146"/>
            <a:ext cx="540854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61"/>
          <p:cNvSpPr txBox="1"/>
          <p:nvPr/>
        </p:nvSpPr>
        <p:spPr>
          <a:xfrm>
            <a:off x="1368634" y="4591146"/>
            <a:ext cx="540854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61"/>
          <p:cNvSpPr txBox="1"/>
          <p:nvPr/>
        </p:nvSpPr>
        <p:spPr>
          <a:xfrm>
            <a:off x="2037905" y="4596528"/>
            <a:ext cx="540854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61"/>
          <p:cNvSpPr txBox="1"/>
          <p:nvPr/>
        </p:nvSpPr>
        <p:spPr>
          <a:xfrm>
            <a:off x="2707177" y="4591146"/>
            <a:ext cx="540854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61"/>
          <p:cNvSpPr txBox="1"/>
          <p:nvPr/>
        </p:nvSpPr>
        <p:spPr>
          <a:xfrm>
            <a:off x="6388280" y="2651127"/>
            <a:ext cx="22682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soluções | prodesp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61" descr="novo-logoPRODESP-branc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265" y="1563939"/>
            <a:ext cx="2477977" cy="1224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61" descr="qrcode_branc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0550" y="2978150"/>
            <a:ext cx="1231900" cy="123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57754" y="1052736"/>
            <a:ext cx="4428492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63" descr="INTERNO-mais-escuro.jpg"/>
          <p:cNvPicPr preferRelativeResize="0"/>
          <p:nvPr/>
        </p:nvPicPr>
        <p:blipFill rotWithShape="1">
          <a:blip r:embed="rId2">
            <a:alphaModFix/>
          </a:blip>
          <a:srcRect t="12736" b="10848"/>
          <a:stretch/>
        </p:blipFill>
        <p:spPr>
          <a:xfrm>
            <a:off x="0" y="573865"/>
            <a:ext cx="9144000" cy="45696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63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94" name="Google Shape;394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4797" y="35720"/>
            <a:ext cx="1361741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e conteúdo">
  <p:cSld name="1_Título e conteúdo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64" descr="INTERNO-mais-escuro.jpg"/>
          <p:cNvPicPr preferRelativeResize="0"/>
          <p:nvPr/>
        </p:nvPicPr>
        <p:blipFill rotWithShape="1">
          <a:blip r:embed="rId2">
            <a:alphaModFix/>
          </a:blip>
          <a:srcRect t="12736" b="10848"/>
          <a:stretch/>
        </p:blipFill>
        <p:spPr>
          <a:xfrm>
            <a:off x="0" y="573865"/>
            <a:ext cx="9144000" cy="4569634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64"/>
          <p:cNvSpPr/>
          <p:nvPr/>
        </p:nvSpPr>
        <p:spPr>
          <a:xfrm>
            <a:off x="0" y="4800598"/>
            <a:ext cx="9144000" cy="3429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8" name="Google Shape;398;p64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99" name="Google Shape;399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4797" y="35720"/>
            <a:ext cx="1361741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ayout Personalizado">
  <p:cSld name="1_Layout Personalizado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1" name="Google Shape;401;p65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02" name="Google Shape;402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64797" y="35720"/>
            <a:ext cx="1361741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tandard">
  <p:cSld name="4_Standard 2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6"/>
          <p:cNvSpPr/>
          <p:nvPr/>
        </p:nvSpPr>
        <p:spPr>
          <a:xfrm>
            <a:off x="0" y="4800598"/>
            <a:ext cx="9144000" cy="3429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5" name="Google Shape;405;p66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06" name="Google Shape;406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64797" y="35720"/>
            <a:ext cx="1361741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lide de título">
  <p:cSld name="3_Slide de título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7"/>
          <p:cNvSpPr/>
          <p:nvPr/>
        </p:nvSpPr>
        <p:spPr>
          <a:xfrm>
            <a:off x="0" y="1"/>
            <a:ext cx="9144000" cy="5143501"/>
          </a:xfrm>
          <a:prstGeom prst="rect">
            <a:avLst/>
          </a:prstGeom>
          <a:solidFill>
            <a:srgbClr val="000000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p67" descr="tela-fundo-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647"/>
            <a:ext cx="9144000" cy="5140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0" name="Google Shape;410;p67"/>
          <p:cNvCxnSpPr/>
          <p:nvPr/>
        </p:nvCxnSpPr>
        <p:spPr>
          <a:xfrm rot="-5400000" flipH="1">
            <a:off x="-948985" y="3292437"/>
            <a:ext cx="2727718" cy="267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1" name="Google Shape;411;p67"/>
          <p:cNvSpPr txBox="1"/>
          <p:nvPr/>
        </p:nvSpPr>
        <p:spPr>
          <a:xfrm>
            <a:off x="575557" y="2559781"/>
            <a:ext cx="486053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Superintendência de Negócios e Marketing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Rua Águeda Gonçalves, 240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Jd. Pedro Gonçalves – Taboão da Serra/SP CEP: 06760-900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Site Mooca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Rua da Mooca, 1921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Mooca – São Paulo/SP CEP: 03103-902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solucoes.prodesp.sp.gov.br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67"/>
          <p:cNvSpPr/>
          <p:nvPr/>
        </p:nvSpPr>
        <p:spPr>
          <a:xfrm>
            <a:off x="1992766" y="4699060"/>
            <a:ext cx="87305" cy="85993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530" y="608"/>
                </a:moveTo>
                <a:lnTo>
                  <a:pt x="530" y="608"/>
                </a:lnTo>
                <a:cubicBezTo>
                  <a:pt x="78" y="608"/>
                  <a:pt x="78" y="608"/>
                  <a:pt x="78" y="608"/>
                </a:cubicBezTo>
                <a:cubicBezTo>
                  <a:pt x="36" y="608"/>
                  <a:pt x="0" y="572"/>
                  <a:pt x="0" y="530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35"/>
                  <a:pt x="36" y="0"/>
                  <a:pt x="78" y="0"/>
                </a:cubicBezTo>
                <a:cubicBezTo>
                  <a:pt x="530" y="0"/>
                  <a:pt x="530" y="0"/>
                  <a:pt x="530" y="0"/>
                </a:cubicBezTo>
                <a:cubicBezTo>
                  <a:pt x="573" y="0"/>
                  <a:pt x="608" y="35"/>
                  <a:pt x="608" y="78"/>
                </a:cubicBezTo>
                <a:cubicBezTo>
                  <a:pt x="608" y="530"/>
                  <a:pt x="608" y="530"/>
                  <a:pt x="608" y="530"/>
                </a:cubicBezTo>
                <a:cubicBezTo>
                  <a:pt x="608" y="572"/>
                  <a:pt x="573" y="608"/>
                  <a:pt x="530" y="608"/>
                </a:cubicBezTo>
                <a:close/>
                <a:moveTo>
                  <a:pt x="304" y="184"/>
                </a:moveTo>
                <a:lnTo>
                  <a:pt x="304" y="184"/>
                </a:lnTo>
                <a:cubicBezTo>
                  <a:pt x="254" y="184"/>
                  <a:pt x="219" y="212"/>
                  <a:pt x="198" y="254"/>
                </a:cubicBezTo>
                <a:cubicBezTo>
                  <a:pt x="198" y="261"/>
                  <a:pt x="198" y="261"/>
                  <a:pt x="191" y="261"/>
                </a:cubicBezTo>
                <a:lnTo>
                  <a:pt x="191" y="269"/>
                </a:lnTo>
                <a:lnTo>
                  <a:pt x="191" y="276"/>
                </a:lnTo>
                <a:cubicBezTo>
                  <a:pt x="191" y="276"/>
                  <a:pt x="191" y="276"/>
                  <a:pt x="191" y="283"/>
                </a:cubicBezTo>
                <a:cubicBezTo>
                  <a:pt x="191" y="283"/>
                  <a:pt x="191" y="283"/>
                  <a:pt x="191" y="290"/>
                </a:cubicBezTo>
                <a:cubicBezTo>
                  <a:pt x="191" y="297"/>
                  <a:pt x="184" y="297"/>
                  <a:pt x="184" y="304"/>
                </a:cubicBezTo>
                <a:cubicBezTo>
                  <a:pt x="184" y="367"/>
                  <a:pt x="240" y="424"/>
                  <a:pt x="304" y="424"/>
                </a:cubicBezTo>
                <a:cubicBezTo>
                  <a:pt x="368" y="424"/>
                  <a:pt x="424" y="367"/>
                  <a:pt x="424" y="304"/>
                </a:cubicBezTo>
                <a:cubicBezTo>
                  <a:pt x="424" y="297"/>
                  <a:pt x="417" y="297"/>
                  <a:pt x="417" y="290"/>
                </a:cubicBezTo>
                <a:cubicBezTo>
                  <a:pt x="417" y="283"/>
                  <a:pt x="417" y="283"/>
                  <a:pt x="417" y="283"/>
                </a:cubicBezTo>
                <a:cubicBezTo>
                  <a:pt x="417" y="276"/>
                  <a:pt x="417" y="276"/>
                  <a:pt x="417" y="276"/>
                </a:cubicBezTo>
                <a:lnTo>
                  <a:pt x="417" y="269"/>
                </a:lnTo>
                <a:lnTo>
                  <a:pt x="417" y="261"/>
                </a:lnTo>
                <a:cubicBezTo>
                  <a:pt x="410" y="261"/>
                  <a:pt x="410" y="261"/>
                  <a:pt x="410" y="254"/>
                </a:cubicBezTo>
                <a:cubicBezTo>
                  <a:pt x="389" y="212"/>
                  <a:pt x="354" y="184"/>
                  <a:pt x="304" y="184"/>
                </a:cubicBezTo>
                <a:close/>
                <a:moveTo>
                  <a:pt x="537" y="99"/>
                </a:moveTo>
                <a:lnTo>
                  <a:pt x="537" y="99"/>
                </a:lnTo>
                <a:cubicBezTo>
                  <a:pt x="537" y="85"/>
                  <a:pt x="523" y="71"/>
                  <a:pt x="509" y="71"/>
                </a:cubicBezTo>
                <a:cubicBezTo>
                  <a:pt x="445" y="71"/>
                  <a:pt x="445" y="71"/>
                  <a:pt x="445" y="71"/>
                </a:cubicBezTo>
                <a:cubicBezTo>
                  <a:pt x="431" y="71"/>
                  <a:pt x="417" y="85"/>
                  <a:pt x="417" y="99"/>
                </a:cubicBezTo>
                <a:cubicBezTo>
                  <a:pt x="417" y="162"/>
                  <a:pt x="417" y="162"/>
                  <a:pt x="417" y="162"/>
                </a:cubicBezTo>
                <a:cubicBezTo>
                  <a:pt x="417" y="177"/>
                  <a:pt x="431" y="191"/>
                  <a:pt x="445" y="191"/>
                </a:cubicBezTo>
                <a:cubicBezTo>
                  <a:pt x="509" y="191"/>
                  <a:pt x="509" y="191"/>
                  <a:pt x="509" y="191"/>
                </a:cubicBezTo>
                <a:cubicBezTo>
                  <a:pt x="523" y="191"/>
                  <a:pt x="537" y="177"/>
                  <a:pt x="537" y="162"/>
                </a:cubicBezTo>
                <a:lnTo>
                  <a:pt x="537" y="99"/>
                </a:lnTo>
                <a:close/>
                <a:moveTo>
                  <a:pt x="537" y="254"/>
                </a:moveTo>
                <a:lnTo>
                  <a:pt x="537" y="254"/>
                </a:lnTo>
                <a:cubicBezTo>
                  <a:pt x="481" y="254"/>
                  <a:pt x="481" y="254"/>
                  <a:pt x="481" y="254"/>
                </a:cubicBezTo>
                <a:cubicBezTo>
                  <a:pt x="488" y="269"/>
                  <a:pt x="488" y="290"/>
                  <a:pt x="488" y="304"/>
                </a:cubicBezTo>
                <a:cubicBezTo>
                  <a:pt x="488" y="403"/>
                  <a:pt x="403" y="488"/>
                  <a:pt x="304" y="488"/>
                </a:cubicBezTo>
                <a:cubicBezTo>
                  <a:pt x="205" y="488"/>
                  <a:pt x="120" y="403"/>
                  <a:pt x="120" y="304"/>
                </a:cubicBezTo>
                <a:cubicBezTo>
                  <a:pt x="120" y="290"/>
                  <a:pt x="120" y="269"/>
                  <a:pt x="127" y="254"/>
                </a:cubicBezTo>
                <a:cubicBezTo>
                  <a:pt x="71" y="254"/>
                  <a:pt x="71" y="254"/>
                  <a:pt x="71" y="254"/>
                </a:cubicBezTo>
                <a:cubicBezTo>
                  <a:pt x="71" y="509"/>
                  <a:pt x="71" y="509"/>
                  <a:pt x="71" y="509"/>
                </a:cubicBezTo>
                <a:cubicBezTo>
                  <a:pt x="71" y="523"/>
                  <a:pt x="85" y="537"/>
                  <a:pt x="99" y="537"/>
                </a:cubicBezTo>
                <a:cubicBezTo>
                  <a:pt x="509" y="537"/>
                  <a:pt x="509" y="537"/>
                  <a:pt x="509" y="537"/>
                </a:cubicBezTo>
                <a:cubicBezTo>
                  <a:pt x="523" y="537"/>
                  <a:pt x="537" y="523"/>
                  <a:pt x="537" y="509"/>
                </a:cubicBezTo>
                <a:lnTo>
                  <a:pt x="537" y="2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67"/>
          <p:cNvSpPr/>
          <p:nvPr/>
        </p:nvSpPr>
        <p:spPr>
          <a:xfrm>
            <a:off x="1305388" y="4692753"/>
            <a:ext cx="115631" cy="83128"/>
          </a:xfrm>
          <a:custGeom>
            <a:avLst/>
            <a:gdLst/>
            <a:ahLst/>
            <a:cxnLst/>
            <a:rect l="l" t="t" r="r" b="b"/>
            <a:pathLst>
              <a:path w="602" h="496" extrusionOk="0">
                <a:moveTo>
                  <a:pt x="410" y="0"/>
                </a:moveTo>
                <a:lnTo>
                  <a:pt x="410" y="0"/>
                </a:lnTo>
                <a:cubicBezTo>
                  <a:pt x="459" y="0"/>
                  <a:pt x="481" y="22"/>
                  <a:pt x="509" y="43"/>
                </a:cubicBezTo>
                <a:cubicBezTo>
                  <a:pt x="530" y="43"/>
                  <a:pt x="558" y="29"/>
                  <a:pt x="572" y="22"/>
                </a:cubicBezTo>
                <a:cubicBezTo>
                  <a:pt x="580" y="15"/>
                  <a:pt x="580" y="15"/>
                  <a:pt x="587" y="15"/>
                </a:cubicBezTo>
                <a:cubicBezTo>
                  <a:pt x="580" y="36"/>
                  <a:pt x="565" y="57"/>
                  <a:pt x="544" y="71"/>
                </a:cubicBezTo>
                <a:cubicBezTo>
                  <a:pt x="544" y="71"/>
                  <a:pt x="537" y="78"/>
                  <a:pt x="530" y="78"/>
                </a:cubicBezTo>
                <a:cubicBezTo>
                  <a:pt x="558" y="78"/>
                  <a:pt x="580" y="64"/>
                  <a:pt x="601" y="64"/>
                </a:cubicBezTo>
                <a:cubicBezTo>
                  <a:pt x="594" y="78"/>
                  <a:pt x="580" y="99"/>
                  <a:pt x="558" y="106"/>
                </a:cubicBezTo>
                <a:cubicBezTo>
                  <a:pt x="551" y="113"/>
                  <a:pt x="551" y="121"/>
                  <a:pt x="544" y="128"/>
                </a:cubicBezTo>
                <a:cubicBezTo>
                  <a:pt x="544" y="156"/>
                  <a:pt x="544" y="177"/>
                  <a:pt x="537" y="205"/>
                </a:cubicBezTo>
                <a:cubicBezTo>
                  <a:pt x="502" y="340"/>
                  <a:pt x="424" y="439"/>
                  <a:pt x="297" y="481"/>
                </a:cubicBezTo>
                <a:cubicBezTo>
                  <a:pt x="247" y="495"/>
                  <a:pt x="170" y="495"/>
                  <a:pt x="120" y="488"/>
                </a:cubicBezTo>
                <a:cubicBezTo>
                  <a:pt x="92" y="481"/>
                  <a:pt x="71" y="474"/>
                  <a:pt x="42" y="460"/>
                </a:cubicBezTo>
                <a:cubicBezTo>
                  <a:pt x="35" y="453"/>
                  <a:pt x="21" y="453"/>
                  <a:pt x="14" y="446"/>
                </a:cubicBezTo>
                <a:cubicBezTo>
                  <a:pt x="7" y="439"/>
                  <a:pt x="7" y="439"/>
                  <a:pt x="0" y="439"/>
                </a:cubicBezTo>
                <a:cubicBezTo>
                  <a:pt x="14" y="439"/>
                  <a:pt x="28" y="439"/>
                  <a:pt x="42" y="439"/>
                </a:cubicBezTo>
                <a:cubicBezTo>
                  <a:pt x="50" y="439"/>
                  <a:pt x="64" y="439"/>
                  <a:pt x="78" y="432"/>
                </a:cubicBezTo>
                <a:cubicBezTo>
                  <a:pt x="106" y="424"/>
                  <a:pt x="127" y="417"/>
                  <a:pt x="148" y="410"/>
                </a:cubicBezTo>
                <a:cubicBezTo>
                  <a:pt x="163" y="403"/>
                  <a:pt x="177" y="396"/>
                  <a:pt x="184" y="382"/>
                </a:cubicBezTo>
                <a:cubicBezTo>
                  <a:pt x="170" y="382"/>
                  <a:pt x="156" y="382"/>
                  <a:pt x="148" y="382"/>
                </a:cubicBezTo>
                <a:cubicBezTo>
                  <a:pt x="106" y="368"/>
                  <a:pt x="85" y="340"/>
                  <a:pt x="71" y="297"/>
                </a:cubicBezTo>
                <a:cubicBezTo>
                  <a:pt x="78" y="304"/>
                  <a:pt x="113" y="304"/>
                  <a:pt x="120" y="297"/>
                </a:cubicBezTo>
                <a:cubicBezTo>
                  <a:pt x="106" y="297"/>
                  <a:pt x="92" y="290"/>
                  <a:pt x="85" y="283"/>
                </a:cubicBezTo>
                <a:cubicBezTo>
                  <a:pt x="50" y="262"/>
                  <a:pt x="21" y="227"/>
                  <a:pt x="21" y="177"/>
                </a:cubicBezTo>
                <a:cubicBezTo>
                  <a:pt x="28" y="177"/>
                  <a:pt x="35" y="177"/>
                  <a:pt x="35" y="184"/>
                </a:cubicBezTo>
                <a:cubicBezTo>
                  <a:pt x="42" y="184"/>
                  <a:pt x="50" y="184"/>
                  <a:pt x="64" y="191"/>
                </a:cubicBezTo>
                <a:lnTo>
                  <a:pt x="78" y="191"/>
                </a:lnTo>
                <a:cubicBezTo>
                  <a:pt x="71" y="184"/>
                  <a:pt x="64" y="177"/>
                  <a:pt x="57" y="170"/>
                </a:cubicBezTo>
                <a:cubicBezTo>
                  <a:pt x="35" y="142"/>
                  <a:pt x="14" y="106"/>
                  <a:pt x="28" y="57"/>
                </a:cubicBezTo>
                <a:cubicBezTo>
                  <a:pt x="28" y="43"/>
                  <a:pt x="35" y="36"/>
                  <a:pt x="42" y="29"/>
                </a:cubicBezTo>
                <a:cubicBezTo>
                  <a:pt x="42" y="29"/>
                  <a:pt x="50" y="36"/>
                  <a:pt x="57" y="36"/>
                </a:cubicBezTo>
                <a:cubicBezTo>
                  <a:pt x="64" y="50"/>
                  <a:pt x="78" y="64"/>
                  <a:pt x="92" y="71"/>
                </a:cubicBezTo>
                <a:cubicBezTo>
                  <a:pt x="134" y="106"/>
                  <a:pt x="177" y="128"/>
                  <a:pt x="240" y="149"/>
                </a:cubicBezTo>
                <a:cubicBezTo>
                  <a:pt x="261" y="149"/>
                  <a:pt x="276" y="156"/>
                  <a:pt x="297" y="156"/>
                </a:cubicBezTo>
                <a:cubicBezTo>
                  <a:pt x="290" y="135"/>
                  <a:pt x="290" y="113"/>
                  <a:pt x="297" y="99"/>
                </a:cubicBezTo>
                <a:cubicBezTo>
                  <a:pt x="311" y="57"/>
                  <a:pt x="332" y="29"/>
                  <a:pt x="368" y="15"/>
                </a:cubicBezTo>
                <a:cubicBezTo>
                  <a:pt x="375" y="8"/>
                  <a:pt x="389" y="8"/>
                  <a:pt x="396" y="8"/>
                </a:cubicBezTo>
                <a:cubicBezTo>
                  <a:pt x="403" y="8"/>
                  <a:pt x="403" y="0"/>
                  <a:pt x="410" y="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67"/>
          <p:cNvSpPr/>
          <p:nvPr/>
        </p:nvSpPr>
        <p:spPr>
          <a:xfrm>
            <a:off x="2654916" y="4667529"/>
            <a:ext cx="96817" cy="112763"/>
          </a:xfrm>
          <a:custGeom>
            <a:avLst/>
            <a:gdLst/>
            <a:ahLst/>
            <a:cxnLst/>
            <a:rect l="l" t="t" r="r" b="b"/>
            <a:pathLst>
              <a:path w="609" h="574" extrusionOk="0">
                <a:moveTo>
                  <a:pt x="473" y="573"/>
                </a:moveTo>
                <a:lnTo>
                  <a:pt x="473" y="573"/>
                </a:lnTo>
                <a:cubicBezTo>
                  <a:pt x="473" y="368"/>
                  <a:pt x="473" y="368"/>
                  <a:pt x="473" y="368"/>
                </a:cubicBezTo>
                <a:cubicBezTo>
                  <a:pt x="473" y="325"/>
                  <a:pt x="459" y="283"/>
                  <a:pt x="410" y="283"/>
                </a:cubicBezTo>
                <a:cubicBezTo>
                  <a:pt x="360" y="283"/>
                  <a:pt x="339" y="325"/>
                  <a:pt x="339" y="368"/>
                </a:cubicBezTo>
                <a:cubicBezTo>
                  <a:pt x="339" y="573"/>
                  <a:pt x="339" y="573"/>
                  <a:pt x="339" y="573"/>
                </a:cubicBezTo>
                <a:cubicBezTo>
                  <a:pt x="205" y="573"/>
                  <a:pt x="205" y="573"/>
                  <a:pt x="205" y="573"/>
                </a:cubicBezTo>
                <a:cubicBezTo>
                  <a:pt x="205" y="191"/>
                  <a:pt x="205" y="191"/>
                  <a:pt x="205" y="191"/>
                </a:cubicBezTo>
                <a:cubicBezTo>
                  <a:pt x="339" y="191"/>
                  <a:pt x="339" y="191"/>
                  <a:pt x="339" y="191"/>
                </a:cubicBezTo>
                <a:cubicBezTo>
                  <a:pt x="339" y="240"/>
                  <a:pt x="339" y="240"/>
                  <a:pt x="339" y="240"/>
                </a:cubicBezTo>
                <a:cubicBezTo>
                  <a:pt x="375" y="198"/>
                  <a:pt x="403" y="177"/>
                  <a:pt x="459" y="177"/>
                </a:cubicBezTo>
                <a:cubicBezTo>
                  <a:pt x="516" y="177"/>
                  <a:pt x="608" y="205"/>
                  <a:pt x="608" y="361"/>
                </a:cubicBezTo>
                <a:cubicBezTo>
                  <a:pt x="608" y="573"/>
                  <a:pt x="608" y="573"/>
                  <a:pt x="608" y="573"/>
                </a:cubicBezTo>
                <a:lnTo>
                  <a:pt x="473" y="573"/>
                </a:lnTo>
                <a:close/>
                <a:moveTo>
                  <a:pt x="78" y="134"/>
                </a:moveTo>
                <a:lnTo>
                  <a:pt x="78" y="134"/>
                </a:lnTo>
                <a:cubicBezTo>
                  <a:pt x="35" y="134"/>
                  <a:pt x="0" y="106"/>
                  <a:pt x="0" y="71"/>
                </a:cubicBezTo>
                <a:cubicBezTo>
                  <a:pt x="0" y="28"/>
                  <a:pt x="35" y="0"/>
                  <a:pt x="78" y="0"/>
                </a:cubicBezTo>
                <a:cubicBezTo>
                  <a:pt x="120" y="0"/>
                  <a:pt x="155" y="28"/>
                  <a:pt x="155" y="71"/>
                </a:cubicBezTo>
                <a:cubicBezTo>
                  <a:pt x="155" y="106"/>
                  <a:pt x="120" y="134"/>
                  <a:pt x="78" y="134"/>
                </a:cubicBezTo>
                <a:close/>
                <a:moveTo>
                  <a:pt x="141" y="573"/>
                </a:moveTo>
                <a:lnTo>
                  <a:pt x="141" y="573"/>
                </a:lnTo>
                <a:cubicBezTo>
                  <a:pt x="7" y="573"/>
                  <a:pt x="7" y="573"/>
                  <a:pt x="7" y="573"/>
                </a:cubicBezTo>
                <a:cubicBezTo>
                  <a:pt x="7" y="191"/>
                  <a:pt x="7" y="191"/>
                  <a:pt x="7" y="191"/>
                </a:cubicBezTo>
                <a:cubicBezTo>
                  <a:pt x="141" y="191"/>
                  <a:pt x="141" y="191"/>
                  <a:pt x="141" y="191"/>
                </a:cubicBezTo>
                <a:lnTo>
                  <a:pt x="14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67"/>
          <p:cNvSpPr/>
          <p:nvPr/>
        </p:nvSpPr>
        <p:spPr>
          <a:xfrm>
            <a:off x="649543" y="4680142"/>
            <a:ext cx="94699" cy="103721"/>
          </a:xfrm>
          <a:custGeom>
            <a:avLst/>
            <a:gdLst/>
            <a:ahLst/>
            <a:cxnLst/>
            <a:rect l="l" t="t" r="r" b="b"/>
            <a:pathLst>
              <a:path w="602" h="601" extrusionOk="0">
                <a:moveTo>
                  <a:pt x="551" y="600"/>
                </a:moveTo>
                <a:lnTo>
                  <a:pt x="551" y="600"/>
                </a:lnTo>
                <a:cubicBezTo>
                  <a:pt x="42" y="600"/>
                  <a:pt x="42" y="600"/>
                  <a:pt x="42" y="600"/>
                </a:cubicBezTo>
                <a:cubicBezTo>
                  <a:pt x="21" y="600"/>
                  <a:pt x="0" y="586"/>
                  <a:pt x="0" y="558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21"/>
                  <a:pt x="21" y="0"/>
                  <a:pt x="42" y="0"/>
                </a:cubicBezTo>
                <a:cubicBezTo>
                  <a:pt x="551" y="0"/>
                  <a:pt x="551" y="0"/>
                  <a:pt x="551" y="0"/>
                </a:cubicBezTo>
                <a:cubicBezTo>
                  <a:pt x="580" y="0"/>
                  <a:pt x="601" y="21"/>
                  <a:pt x="601" y="49"/>
                </a:cubicBezTo>
                <a:cubicBezTo>
                  <a:pt x="601" y="558"/>
                  <a:pt x="601" y="558"/>
                  <a:pt x="601" y="558"/>
                </a:cubicBezTo>
                <a:cubicBezTo>
                  <a:pt x="601" y="586"/>
                  <a:pt x="580" y="600"/>
                  <a:pt x="551" y="600"/>
                </a:cubicBezTo>
                <a:close/>
                <a:moveTo>
                  <a:pt x="255" y="113"/>
                </a:moveTo>
                <a:lnTo>
                  <a:pt x="255" y="113"/>
                </a:lnTo>
                <a:cubicBezTo>
                  <a:pt x="226" y="113"/>
                  <a:pt x="198" y="120"/>
                  <a:pt x="184" y="127"/>
                </a:cubicBezTo>
                <a:cubicBezTo>
                  <a:pt x="163" y="141"/>
                  <a:pt x="148" y="155"/>
                  <a:pt x="141" y="169"/>
                </a:cubicBezTo>
                <a:cubicBezTo>
                  <a:pt x="141" y="184"/>
                  <a:pt x="134" y="198"/>
                  <a:pt x="134" y="226"/>
                </a:cubicBezTo>
                <a:cubicBezTo>
                  <a:pt x="134" y="254"/>
                  <a:pt x="134" y="254"/>
                  <a:pt x="134" y="254"/>
                </a:cubicBezTo>
                <a:cubicBezTo>
                  <a:pt x="92" y="254"/>
                  <a:pt x="92" y="254"/>
                  <a:pt x="92" y="254"/>
                </a:cubicBezTo>
                <a:cubicBezTo>
                  <a:pt x="92" y="325"/>
                  <a:pt x="92" y="325"/>
                  <a:pt x="92" y="325"/>
                </a:cubicBezTo>
                <a:cubicBezTo>
                  <a:pt x="134" y="325"/>
                  <a:pt x="134" y="325"/>
                  <a:pt x="134" y="325"/>
                </a:cubicBezTo>
                <a:cubicBezTo>
                  <a:pt x="134" y="558"/>
                  <a:pt x="134" y="558"/>
                  <a:pt x="134" y="558"/>
                </a:cubicBezTo>
                <a:cubicBezTo>
                  <a:pt x="233" y="558"/>
                  <a:pt x="233" y="558"/>
                  <a:pt x="233" y="558"/>
                </a:cubicBezTo>
                <a:cubicBezTo>
                  <a:pt x="233" y="325"/>
                  <a:pt x="233" y="325"/>
                  <a:pt x="233" y="325"/>
                </a:cubicBezTo>
                <a:cubicBezTo>
                  <a:pt x="290" y="325"/>
                  <a:pt x="290" y="325"/>
                  <a:pt x="290" y="325"/>
                </a:cubicBezTo>
                <a:cubicBezTo>
                  <a:pt x="311" y="254"/>
                  <a:pt x="311" y="254"/>
                  <a:pt x="311" y="254"/>
                </a:cubicBezTo>
                <a:cubicBezTo>
                  <a:pt x="233" y="254"/>
                  <a:pt x="233" y="254"/>
                  <a:pt x="233" y="254"/>
                </a:cubicBezTo>
                <a:cubicBezTo>
                  <a:pt x="233" y="226"/>
                  <a:pt x="233" y="226"/>
                  <a:pt x="233" y="226"/>
                </a:cubicBezTo>
                <a:cubicBezTo>
                  <a:pt x="233" y="212"/>
                  <a:pt x="233" y="198"/>
                  <a:pt x="240" y="191"/>
                </a:cubicBezTo>
                <a:cubicBezTo>
                  <a:pt x="248" y="191"/>
                  <a:pt x="262" y="184"/>
                  <a:pt x="276" y="184"/>
                </a:cubicBezTo>
                <a:cubicBezTo>
                  <a:pt x="290" y="184"/>
                  <a:pt x="297" y="191"/>
                  <a:pt x="311" y="198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04" y="127"/>
                  <a:pt x="283" y="113"/>
                  <a:pt x="255" y="1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67"/>
          <p:cNvSpPr txBox="1"/>
          <p:nvPr/>
        </p:nvSpPr>
        <p:spPr>
          <a:xfrm>
            <a:off x="699363" y="4636225"/>
            <a:ext cx="52322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67"/>
          <p:cNvSpPr txBox="1"/>
          <p:nvPr/>
        </p:nvSpPr>
        <p:spPr>
          <a:xfrm>
            <a:off x="1368634" y="4636225"/>
            <a:ext cx="52322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67"/>
          <p:cNvSpPr txBox="1"/>
          <p:nvPr/>
        </p:nvSpPr>
        <p:spPr>
          <a:xfrm>
            <a:off x="2037906" y="4641607"/>
            <a:ext cx="52322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67"/>
          <p:cNvSpPr txBox="1"/>
          <p:nvPr/>
        </p:nvSpPr>
        <p:spPr>
          <a:xfrm>
            <a:off x="2707177" y="4636225"/>
            <a:ext cx="523220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67"/>
          <p:cNvSpPr txBox="1"/>
          <p:nvPr/>
        </p:nvSpPr>
        <p:spPr>
          <a:xfrm>
            <a:off x="6388280" y="2651128"/>
            <a:ext cx="22682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soluções | prodesp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67" descr="qrcode_branc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0551" y="2978151"/>
            <a:ext cx="1231900" cy="12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67"/>
          <p:cNvSpPr/>
          <p:nvPr/>
        </p:nvSpPr>
        <p:spPr>
          <a:xfrm>
            <a:off x="2482167" y="2155303"/>
            <a:ext cx="109470" cy="109470"/>
          </a:xfrm>
          <a:prstGeom prst="ellipse">
            <a:avLst/>
          </a:prstGeom>
          <a:solidFill>
            <a:srgbClr val="1A0A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p67" descr="Desenho de um cachorr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061" y="2038863"/>
            <a:ext cx="2016000" cy="3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Layout Personalizado">
  <p:cSld name="2_Layout Personalizad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 descr="Imagem-ESP.jpg"/>
          <p:cNvPicPr preferRelativeResize="0"/>
          <p:nvPr/>
        </p:nvPicPr>
        <p:blipFill rotWithShape="1">
          <a:blip r:embed="rId2">
            <a:alphaModFix/>
          </a:blip>
          <a:srcRect b="11725"/>
          <a:stretch/>
        </p:blipFill>
        <p:spPr>
          <a:xfrm>
            <a:off x="0" y="599090"/>
            <a:ext cx="9144000" cy="45444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/>
          <p:nvPr/>
        </p:nvSpPr>
        <p:spPr>
          <a:xfrm>
            <a:off x="0" y="586478"/>
            <a:ext cx="9144000" cy="4557024"/>
          </a:xfrm>
          <a:prstGeom prst="rect">
            <a:avLst/>
          </a:prstGeom>
          <a:solidFill>
            <a:srgbClr val="000000">
              <a:alpha val="2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0" y="0"/>
            <a:ext cx="9141498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Calibri"/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3">
            <a:alphaModFix/>
          </a:blip>
          <a:srcRect l="24070"/>
          <a:stretch/>
        </p:blipFill>
        <p:spPr>
          <a:xfrm>
            <a:off x="0" y="592784"/>
            <a:ext cx="8287966" cy="2030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" name="Google Shape;61;p13"/>
          <p:cNvCxnSpPr/>
          <p:nvPr/>
        </p:nvCxnSpPr>
        <p:spPr>
          <a:xfrm>
            <a:off x="143509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2" name="Google Shape;62;p13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63" name="Google Shape;63;p13" descr="Interface gráfica do usuário, Aplicativo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3" descr="Uma imagem contendo Ícone&#10;&#10;Descrição gerada automaticamen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rtCities Entry1">
  <p:cSld name="SmartCities Entry1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68"/>
          <p:cNvPicPr preferRelativeResize="0"/>
          <p:nvPr/>
        </p:nvPicPr>
        <p:blipFill rotWithShape="1">
          <a:blip r:embed="rId2">
            <a:alphaModFix/>
          </a:blip>
          <a:srcRect l="1611" t="9187" r="33749" b="32924"/>
          <a:stretch/>
        </p:blipFill>
        <p:spPr>
          <a:xfrm>
            <a:off x="3388057" y="1"/>
            <a:ext cx="5742930" cy="51435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426" name="Google Shape;426;p68"/>
          <p:cNvSpPr/>
          <p:nvPr/>
        </p:nvSpPr>
        <p:spPr>
          <a:xfrm>
            <a:off x="3388058" y="0"/>
            <a:ext cx="5755943" cy="514350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4798" y="35720"/>
            <a:ext cx="1361741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lide de título">
  <p:cSld name="3_Slide de título 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9"/>
          <p:cNvSpPr/>
          <p:nvPr/>
        </p:nvSpPr>
        <p:spPr>
          <a:xfrm>
            <a:off x="0" y="0"/>
            <a:ext cx="9144000" cy="5143501"/>
          </a:xfrm>
          <a:prstGeom prst="rect">
            <a:avLst/>
          </a:prstGeom>
          <a:solidFill>
            <a:srgbClr val="000000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Google Shape;430;p69" descr="tela-fundo-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646"/>
            <a:ext cx="9144000" cy="5140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p69"/>
          <p:cNvCxnSpPr/>
          <p:nvPr/>
        </p:nvCxnSpPr>
        <p:spPr>
          <a:xfrm rot="-5400000" flipH="1">
            <a:off x="-948985" y="3292436"/>
            <a:ext cx="2727718" cy="267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2" name="Google Shape;432;p69"/>
          <p:cNvSpPr txBox="1"/>
          <p:nvPr/>
        </p:nvSpPr>
        <p:spPr>
          <a:xfrm>
            <a:off x="575557" y="2559781"/>
            <a:ext cx="486053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Superintendência de Negócios e Marketing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Rua Águeda Gonçalves, 240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Jd. Pedro Gonçalves – Taboão da Serra/SP CEP: 06760-900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Site Mooca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Rua da Mooca, 1921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Mooca – São Paulo/SP CEP: 03103-902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solucoes.prodesp.sp.gov.br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69"/>
          <p:cNvSpPr/>
          <p:nvPr/>
        </p:nvSpPr>
        <p:spPr>
          <a:xfrm>
            <a:off x="1992765" y="4699059"/>
            <a:ext cx="87305" cy="85993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530" y="608"/>
                </a:moveTo>
                <a:lnTo>
                  <a:pt x="530" y="608"/>
                </a:lnTo>
                <a:cubicBezTo>
                  <a:pt x="78" y="608"/>
                  <a:pt x="78" y="608"/>
                  <a:pt x="78" y="608"/>
                </a:cubicBezTo>
                <a:cubicBezTo>
                  <a:pt x="36" y="608"/>
                  <a:pt x="0" y="572"/>
                  <a:pt x="0" y="530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35"/>
                  <a:pt x="36" y="0"/>
                  <a:pt x="78" y="0"/>
                </a:cubicBezTo>
                <a:cubicBezTo>
                  <a:pt x="530" y="0"/>
                  <a:pt x="530" y="0"/>
                  <a:pt x="530" y="0"/>
                </a:cubicBezTo>
                <a:cubicBezTo>
                  <a:pt x="573" y="0"/>
                  <a:pt x="608" y="35"/>
                  <a:pt x="608" y="78"/>
                </a:cubicBezTo>
                <a:cubicBezTo>
                  <a:pt x="608" y="530"/>
                  <a:pt x="608" y="530"/>
                  <a:pt x="608" y="530"/>
                </a:cubicBezTo>
                <a:cubicBezTo>
                  <a:pt x="608" y="572"/>
                  <a:pt x="573" y="608"/>
                  <a:pt x="530" y="608"/>
                </a:cubicBezTo>
                <a:close/>
                <a:moveTo>
                  <a:pt x="304" y="184"/>
                </a:moveTo>
                <a:lnTo>
                  <a:pt x="304" y="184"/>
                </a:lnTo>
                <a:cubicBezTo>
                  <a:pt x="254" y="184"/>
                  <a:pt x="219" y="212"/>
                  <a:pt x="198" y="254"/>
                </a:cubicBezTo>
                <a:cubicBezTo>
                  <a:pt x="198" y="261"/>
                  <a:pt x="198" y="261"/>
                  <a:pt x="191" y="261"/>
                </a:cubicBezTo>
                <a:lnTo>
                  <a:pt x="191" y="269"/>
                </a:lnTo>
                <a:lnTo>
                  <a:pt x="191" y="276"/>
                </a:lnTo>
                <a:cubicBezTo>
                  <a:pt x="191" y="276"/>
                  <a:pt x="191" y="276"/>
                  <a:pt x="191" y="283"/>
                </a:cubicBezTo>
                <a:cubicBezTo>
                  <a:pt x="191" y="283"/>
                  <a:pt x="191" y="283"/>
                  <a:pt x="191" y="290"/>
                </a:cubicBezTo>
                <a:cubicBezTo>
                  <a:pt x="191" y="297"/>
                  <a:pt x="184" y="297"/>
                  <a:pt x="184" y="304"/>
                </a:cubicBezTo>
                <a:cubicBezTo>
                  <a:pt x="184" y="367"/>
                  <a:pt x="240" y="424"/>
                  <a:pt x="304" y="424"/>
                </a:cubicBezTo>
                <a:cubicBezTo>
                  <a:pt x="368" y="424"/>
                  <a:pt x="424" y="367"/>
                  <a:pt x="424" y="304"/>
                </a:cubicBezTo>
                <a:cubicBezTo>
                  <a:pt x="424" y="297"/>
                  <a:pt x="417" y="297"/>
                  <a:pt x="417" y="290"/>
                </a:cubicBezTo>
                <a:cubicBezTo>
                  <a:pt x="417" y="283"/>
                  <a:pt x="417" y="283"/>
                  <a:pt x="417" y="283"/>
                </a:cubicBezTo>
                <a:cubicBezTo>
                  <a:pt x="417" y="276"/>
                  <a:pt x="417" y="276"/>
                  <a:pt x="417" y="276"/>
                </a:cubicBezTo>
                <a:lnTo>
                  <a:pt x="417" y="269"/>
                </a:lnTo>
                <a:lnTo>
                  <a:pt x="417" y="261"/>
                </a:lnTo>
                <a:cubicBezTo>
                  <a:pt x="410" y="261"/>
                  <a:pt x="410" y="261"/>
                  <a:pt x="410" y="254"/>
                </a:cubicBezTo>
                <a:cubicBezTo>
                  <a:pt x="389" y="212"/>
                  <a:pt x="354" y="184"/>
                  <a:pt x="304" y="184"/>
                </a:cubicBezTo>
                <a:close/>
                <a:moveTo>
                  <a:pt x="537" y="99"/>
                </a:moveTo>
                <a:lnTo>
                  <a:pt x="537" y="99"/>
                </a:lnTo>
                <a:cubicBezTo>
                  <a:pt x="537" y="85"/>
                  <a:pt x="523" y="71"/>
                  <a:pt x="509" y="71"/>
                </a:cubicBezTo>
                <a:cubicBezTo>
                  <a:pt x="445" y="71"/>
                  <a:pt x="445" y="71"/>
                  <a:pt x="445" y="71"/>
                </a:cubicBezTo>
                <a:cubicBezTo>
                  <a:pt x="431" y="71"/>
                  <a:pt x="417" y="85"/>
                  <a:pt x="417" y="99"/>
                </a:cubicBezTo>
                <a:cubicBezTo>
                  <a:pt x="417" y="162"/>
                  <a:pt x="417" y="162"/>
                  <a:pt x="417" y="162"/>
                </a:cubicBezTo>
                <a:cubicBezTo>
                  <a:pt x="417" y="177"/>
                  <a:pt x="431" y="191"/>
                  <a:pt x="445" y="191"/>
                </a:cubicBezTo>
                <a:cubicBezTo>
                  <a:pt x="509" y="191"/>
                  <a:pt x="509" y="191"/>
                  <a:pt x="509" y="191"/>
                </a:cubicBezTo>
                <a:cubicBezTo>
                  <a:pt x="523" y="191"/>
                  <a:pt x="537" y="177"/>
                  <a:pt x="537" y="162"/>
                </a:cubicBezTo>
                <a:lnTo>
                  <a:pt x="537" y="99"/>
                </a:lnTo>
                <a:close/>
                <a:moveTo>
                  <a:pt x="537" y="254"/>
                </a:moveTo>
                <a:lnTo>
                  <a:pt x="537" y="254"/>
                </a:lnTo>
                <a:cubicBezTo>
                  <a:pt x="481" y="254"/>
                  <a:pt x="481" y="254"/>
                  <a:pt x="481" y="254"/>
                </a:cubicBezTo>
                <a:cubicBezTo>
                  <a:pt x="488" y="269"/>
                  <a:pt x="488" y="290"/>
                  <a:pt x="488" y="304"/>
                </a:cubicBezTo>
                <a:cubicBezTo>
                  <a:pt x="488" y="403"/>
                  <a:pt x="403" y="488"/>
                  <a:pt x="304" y="488"/>
                </a:cubicBezTo>
                <a:cubicBezTo>
                  <a:pt x="205" y="488"/>
                  <a:pt x="120" y="403"/>
                  <a:pt x="120" y="304"/>
                </a:cubicBezTo>
                <a:cubicBezTo>
                  <a:pt x="120" y="290"/>
                  <a:pt x="120" y="269"/>
                  <a:pt x="127" y="254"/>
                </a:cubicBezTo>
                <a:cubicBezTo>
                  <a:pt x="71" y="254"/>
                  <a:pt x="71" y="254"/>
                  <a:pt x="71" y="254"/>
                </a:cubicBezTo>
                <a:cubicBezTo>
                  <a:pt x="71" y="509"/>
                  <a:pt x="71" y="509"/>
                  <a:pt x="71" y="509"/>
                </a:cubicBezTo>
                <a:cubicBezTo>
                  <a:pt x="71" y="523"/>
                  <a:pt x="85" y="537"/>
                  <a:pt x="99" y="537"/>
                </a:cubicBezTo>
                <a:cubicBezTo>
                  <a:pt x="509" y="537"/>
                  <a:pt x="509" y="537"/>
                  <a:pt x="509" y="537"/>
                </a:cubicBezTo>
                <a:cubicBezTo>
                  <a:pt x="523" y="537"/>
                  <a:pt x="537" y="523"/>
                  <a:pt x="537" y="509"/>
                </a:cubicBezTo>
                <a:lnTo>
                  <a:pt x="537" y="2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69"/>
          <p:cNvSpPr/>
          <p:nvPr/>
        </p:nvSpPr>
        <p:spPr>
          <a:xfrm>
            <a:off x="1305387" y="4692753"/>
            <a:ext cx="115631" cy="83128"/>
          </a:xfrm>
          <a:custGeom>
            <a:avLst/>
            <a:gdLst/>
            <a:ahLst/>
            <a:cxnLst/>
            <a:rect l="l" t="t" r="r" b="b"/>
            <a:pathLst>
              <a:path w="602" h="496" extrusionOk="0">
                <a:moveTo>
                  <a:pt x="410" y="0"/>
                </a:moveTo>
                <a:lnTo>
                  <a:pt x="410" y="0"/>
                </a:lnTo>
                <a:cubicBezTo>
                  <a:pt x="459" y="0"/>
                  <a:pt x="481" y="22"/>
                  <a:pt x="509" y="43"/>
                </a:cubicBezTo>
                <a:cubicBezTo>
                  <a:pt x="530" y="43"/>
                  <a:pt x="558" y="29"/>
                  <a:pt x="572" y="22"/>
                </a:cubicBezTo>
                <a:cubicBezTo>
                  <a:pt x="580" y="15"/>
                  <a:pt x="580" y="15"/>
                  <a:pt x="587" y="15"/>
                </a:cubicBezTo>
                <a:cubicBezTo>
                  <a:pt x="580" y="36"/>
                  <a:pt x="565" y="57"/>
                  <a:pt x="544" y="71"/>
                </a:cubicBezTo>
                <a:cubicBezTo>
                  <a:pt x="544" y="71"/>
                  <a:pt x="537" y="78"/>
                  <a:pt x="530" y="78"/>
                </a:cubicBezTo>
                <a:cubicBezTo>
                  <a:pt x="558" y="78"/>
                  <a:pt x="580" y="64"/>
                  <a:pt x="601" y="64"/>
                </a:cubicBezTo>
                <a:cubicBezTo>
                  <a:pt x="594" y="78"/>
                  <a:pt x="580" y="99"/>
                  <a:pt x="558" y="106"/>
                </a:cubicBezTo>
                <a:cubicBezTo>
                  <a:pt x="551" y="113"/>
                  <a:pt x="551" y="121"/>
                  <a:pt x="544" y="128"/>
                </a:cubicBezTo>
                <a:cubicBezTo>
                  <a:pt x="544" y="156"/>
                  <a:pt x="544" y="177"/>
                  <a:pt x="537" y="205"/>
                </a:cubicBezTo>
                <a:cubicBezTo>
                  <a:pt x="502" y="340"/>
                  <a:pt x="424" y="439"/>
                  <a:pt x="297" y="481"/>
                </a:cubicBezTo>
                <a:cubicBezTo>
                  <a:pt x="247" y="495"/>
                  <a:pt x="170" y="495"/>
                  <a:pt x="120" y="488"/>
                </a:cubicBezTo>
                <a:cubicBezTo>
                  <a:pt x="92" y="481"/>
                  <a:pt x="71" y="474"/>
                  <a:pt x="42" y="460"/>
                </a:cubicBezTo>
                <a:cubicBezTo>
                  <a:pt x="35" y="453"/>
                  <a:pt x="21" y="453"/>
                  <a:pt x="14" y="446"/>
                </a:cubicBezTo>
                <a:cubicBezTo>
                  <a:pt x="7" y="439"/>
                  <a:pt x="7" y="439"/>
                  <a:pt x="0" y="439"/>
                </a:cubicBezTo>
                <a:cubicBezTo>
                  <a:pt x="14" y="439"/>
                  <a:pt x="28" y="439"/>
                  <a:pt x="42" y="439"/>
                </a:cubicBezTo>
                <a:cubicBezTo>
                  <a:pt x="50" y="439"/>
                  <a:pt x="64" y="439"/>
                  <a:pt x="78" y="432"/>
                </a:cubicBezTo>
                <a:cubicBezTo>
                  <a:pt x="106" y="424"/>
                  <a:pt x="127" y="417"/>
                  <a:pt x="148" y="410"/>
                </a:cubicBezTo>
                <a:cubicBezTo>
                  <a:pt x="163" y="403"/>
                  <a:pt x="177" y="396"/>
                  <a:pt x="184" y="382"/>
                </a:cubicBezTo>
                <a:cubicBezTo>
                  <a:pt x="170" y="382"/>
                  <a:pt x="156" y="382"/>
                  <a:pt x="148" y="382"/>
                </a:cubicBezTo>
                <a:cubicBezTo>
                  <a:pt x="106" y="368"/>
                  <a:pt x="85" y="340"/>
                  <a:pt x="71" y="297"/>
                </a:cubicBezTo>
                <a:cubicBezTo>
                  <a:pt x="78" y="304"/>
                  <a:pt x="113" y="304"/>
                  <a:pt x="120" y="297"/>
                </a:cubicBezTo>
                <a:cubicBezTo>
                  <a:pt x="106" y="297"/>
                  <a:pt x="92" y="290"/>
                  <a:pt x="85" y="283"/>
                </a:cubicBezTo>
                <a:cubicBezTo>
                  <a:pt x="50" y="262"/>
                  <a:pt x="21" y="227"/>
                  <a:pt x="21" y="177"/>
                </a:cubicBezTo>
                <a:cubicBezTo>
                  <a:pt x="28" y="177"/>
                  <a:pt x="35" y="177"/>
                  <a:pt x="35" y="184"/>
                </a:cubicBezTo>
                <a:cubicBezTo>
                  <a:pt x="42" y="184"/>
                  <a:pt x="50" y="184"/>
                  <a:pt x="64" y="191"/>
                </a:cubicBezTo>
                <a:lnTo>
                  <a:pt x="78" y="191"/>
                </a:lnTo>
                <a:cubicBezTo>
                  <a:pt x="71" y="184"/>
                  <a:pt x="64" y="177"/>
                  <a:pt x="57" y="170"/>
                </a:cubicBezTo>
                <a:cubicBezTo>
                  <a:pt x="35" y="142"/>
                  <a:pt x="14" y="106"/>
                  <a:pt x="28" y="57"/>
                </a:cubicBezTo>
                <a:cubicBezTo>
                  <a:pt x="28" y="43"/>
                  <a:pt x="35" y="36"/>
                  <a:pt x="42" y="29"/>
                </a:cubicBezTo>
                <a:cubicBezTo>
                  <a:pt x="42" y="29"/>
                  <a:pt x="50" y="36"/>
                  <a:pt x="57" y="36"/>
                </a:cubicBezTo>
                <a:cubicBezTo>
                  <a:pt x="64" y="50"/>
                  <a:pt x="78" y="64"/>
                  <a:pt x="92" y="71"/>
                </a:cubicBezTo>
                <a:cubicBezTo>
                  <a:pt x="134" y="106"/>
                  <a:pt x="177" y="128"/>
                  <a:pt x="240" y="149"/>
                </a:cubicBezTo>
                <a:cubicBezTo>
                  <a:pt x="261" y="149"/>
                  <a:pt x="276" y="156"/>
                  <a:pt x="297" y="156"/>
                </a:cubicBezTo>
                <a:cubicBezTo>
                  <a:pt x="290" y="135"/>
                  <a:pt x="290" y="113"/>
                  <a:pt x="297" y="99"/>
                </a:cubicBezTo>
                <a:cubicBezTo>
                  <a:pt x="311" y="57"/>
                  <a:pt x="332" y="29"/>
                  <a:pt x="368" y="15"/>
                </a:cubicBezTo>
                <a:cubicBezTo>
                  <a:pt x="375" y="8"/>
                  <a:pt x="389" y="8"/>
                  <a:pt x="396" y="8"/>
                </a:cubicBezTo>
                <a:cubicBezTo>
                  <a:pt x="403" y="8"/>
                  <a:pt x="403" y="0"/>
                  <a:pt x="410" y="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69"/>
          <p:cNvSpPr/>
          <p:nvPr/>
        </p:nvSpPr>
        <p:spPr>
          <a:xfrm>
            <a:off x="2654915" y="4667528"/>
            <a:ext cx="96817" cy="112763"/>
          </a:xfrm>
          <a:custGeom>
            <a:avLst/>
            <a:gdLst/>
            <a:ahLst/>
            <a:cxnLst/>
            <a:rect l="l" t="t" r="r" b="b"/>
            <a:pathLst>
              <a:path w="609" h="574" extrusionOk="0">
                <a:moveTo>
                  <a:pt x="473" y="573"/>
                </a:moveTo>
                <a:lnTo>
                  <a:pt x="473" y="573"/>
                </a:lnTo>
                <a:cubicBezTo>
                  <a:pt x="473" y="368"/>
                  <a:pt x="473" y="368"/>
                  <a:pt x="473" y="368"/>
                </a:cubicBezTo>
                <a:cubicBezTo>
                  <a:pt x="473" y="325"/>
                  <a:pt x="459" y="283"/>
                  <a:pt x="410" y="283"/>
                </a:cubicBezTo>
                <a:cubicBezTo>
                  <a:pt x="360" y="283"/>
                  <a:pt x="339" y="325"/>
                  <a:pt x="339" y="368"/>
                </a:cubicBezTo>
                <a:cubicBezTo>
                  <a:pt x="339" y="573"/>
                  <a:pt x="339" y="573"/>
                  <a:pt x="339" y="573"/>
                </a:cubicBezTo>
                <a:cubicBezTo>
                  <a:pt x="205" y="573"/>
                  <a:pt x="205" y="573"/>
                  <a:pt x="205" y="573"/>
                </a:cubicBezTo>
                <a:cubicBezTo>
                  <a:pt x="205" y="191"/>
                  <a:pt x="205" y="191"/>
                  <a:pt x="205" y="191"/>
                </a:cubicBezTo>
                <a:cubicBezTo>
                  <a:pt x="339" y="191"/>
                  <a:pt x="339" y="191"/>
                  <a:pt x="339" y="191"/>
                </a:cubicBezTo>
                <a:cubicBezTo>
                  <a:pt x="339" y="240"/>
                  <a:pt x="339" y="240"/>
                  <a:pt x="339" y="240"/>
                </a:cubicBezTo>
                <a:cubicBezTo>
                  <a:pt x="375" y="198"/>
                  <a:pt x="403" y="177"/>
                  <a:pt x="459" y="177"/>
                </a:cubicBezTo>
                <a:cubicBezTo>
                  <a:pt x="516" y="177"/>
                  <a:pt x="608" y="205"/>
                  <a:pt x="608" y="361"/>
                </a:cubicBezTo>
                <a:cubicBezTo>
                  <a:pt x="608" y="573"/>
                  <a:pt x="608" y="573"/>
                  <a:pt x="608" y="573"/>
                </a:cubicBezTo>
                <a:lnTo>
                  <a:pt x="473" y="573"/>
                </a:lnTo>
                <a:close/>
                <a:moveTo>
                  <a:pt x="78" y="134"/>
                </a:moveTo>
                <a:lnTo>
                  <a:pt x="78" y="134"/>
                </a:lnTo>
                <a:cubicBezTo>
                  <a:pt x="35" y="134"/>
                  <a:pt x="0" y="106"/>
                  <a:pt x="0" y="71"/>
                </a:cubicBezTo>
                <a:cubicBezTo>
                  <a:pt x="0" y="28"/>
                  <a:pt x="35" y="0"/>
                  <a:pt x="78" y="0"/>
                </a:cubicBezTo>
                <a:cubicBezTo>
                  <a:pt x="120" y="0"/>
                  <a:pt x="155" y="28"/>
                  <a:pt x="155" y="71"/>
                </a:cubicBezTo>
                <a:cubicBezTo>
                  <a:pt x="155" y="106"/>
                  <a:pt x="120" y="134"/>
                  <a:pt x="78" y="134"/>
                </a:cubicBezTo>
                <a:close/>
                <a:moveTo>
                  <a:pt x="141" y="573"/>
                </a:moveTo>
                <a:lnTo>
                  <a:pt x="141" y="573"/>
                </a:lnTo>
                <a:cubicBezTo>
                  <a:pt x="7" y="573"/>
                  <a:pt x="7" y="573"/>
                  <a:pt x="7" y="573"/>
                </a:cubicBezTo>
                <a:cubicBezTo>
                  <a:pt x="7" y="191"/>
                  <a:pt x="7" y="191"/>
                  <a:pt x="7" y="191"/>
                </a:cubicBezTo>
                <a:cubicBezTo>
                  <a:pt x="141" y="191"/>
                  <a:pt x="141" y="191"/>
                  <a:pt x="141" y="191"/>
                </a:cubicBezTo>
                <a:lnTo>
                  <a:pt x="14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69"/>
          <p:cNvSpPr/>
          <p:nvPr/>
        </p:nvSpPr>
        <p:spPr>
          <a:xfrm>
            <a:off x="649542" y="4680141"/>
            <a:ext cx="94699" cy="103721"/>
          </a:xfrm>
          <a:custGeom>
            <a:avLst/>
            <a:gdLst/>
            <a:ahLst/>
            <a:cxnLst/>
            <a:rect l="l" t="t" r="r" b="b"/>
            <a:pathLst>
              <a:path w="602" h="601" extrusionOk="0">
                <a:moveTo>
                  <a:pt x="551" y="600"/>
                </a:moveTo>
                <a:lnTo>
                  <a:pt x="551" y="600"/>
                </a:lnTo>
                <a:cubicBezTo>
                  <a:pt x="42" y="600"/>
                  <a:pt x="42" y="600"/>
                  <a:pt x="42" y="600"/>
                </a:cubicBezTo>
                <a:cubicBezTo>
                  <a:pt x="21" y="600"/>
                  <a:pt x="0" y="586"/>
                  <a:pt x="0" y="558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21"/>
                  <a:pt x="21" y="0"/>
                  <a:pt x="42" y="0"/>
                </a:cubicBezTo>
                <a:cubicBezTo>
                  <a:pt x="551" y="0"/>
                  <a:pt x="551" y="0"/>
                  <a:pt x="551" y="0"/>
                </a:cubicBezTo>
                <a:cubicBezTo>
                  <a:pt x="580" y="0"/>
                  <a:pt x="601" y="21"/>
                  <a:pt x="601" y="49"/>
                </a:cubicBezTo>
                <a:cubicBezTo>
                  <a:pt x="601" y="558"/>
                  <a:pt x="601" y="558"/>
                  <a:pt x="601" y="558"/>
                </a:cubicBezTo>
                <a:cubicBezTo>
                  <a:pt x="601" y="586"/>
                  <a:pt x="580" y="600"/>
                  <a:pt x="551" y="600"/>
                </a:cubicBezTo>
                <a:close/>
                <a:moveTo>
                  <a:pt x="255" y="113"/>
                </a:moveTo>
                <a:lnTo>
                  <a:pt x="255" y="113"/>
                </a:lnTo>
                <a:cubicBezTo>
                  <a:pt x="226" y="113"/>
                  <a:pt x="198" y="120"/>
                  <a:pt x="184" y="127"/>
                </a:cubicBezTo>
                <a:cubicBezTo>
                  <a:pt x="163" y="141"/>
                  <a:pt x="148" y="155"/>
                  <a:pt x="141" y="169"/>
                </a:cubicBezTo>
                <a:cubicBezTo>
                  <a:pt x="141" y="184"/>
                  <a:pt x="134" y="198"/>
                  <a:pt x="134" y="226"/>
                </a:cubicBezTo>
                <a:cubicBezTo>
                  <a:pt x="134" y="254"/>
                  <a:pt x="134" y="254"/>
                  <a:pt x="134" y="254"/>
                </a:cubicBezTo>
                <a:cubicBezTo>
                  <a:pt x="92" y="254"/>
                  <a:pt x="92" y="254"/>
                  <a:pt x="92" y="254"/>
                </a:cubicBezTo>
                <a:cubicBezTo>
                  <a:pt x="92" y="325"/>
                  <a:pt x="92" y="325"/>
                  <a:pt x="92" y="325"/>
                </a:cubicBezTo>
                <a:cubicBezTo>
                  <a:pt x="134" y="325"/>
                  <a:pt x="134" y="325"/>
                  <a:pt x="134" y="325"/>
                </a:cubicBezTo>
                <a:cubicBezTo>
                  <a:pt x="134" y="558"/>
                  <a:pt x="134" y="558"/>
                  <a:pt x="134" y="558"/>
                </a:cubicBezTo>
                <a:cubicBezTo>
                  <a:pt x="233" y="558"/>
                  <a:pt x="233" y="558"/>
                  <a:pt x="233" y="558"/>
                </a:cubicBezTo>
                <a:cubicBezTo>
                  <a:pt x="233" y="325"/>
                  <a:pt x="233" y="325"/>
                  <a:pt x="233" y="325"/>
                </a:cubicBezTo>
                <a:cubicBezTo>
                  <a:pt x="290" y="325"/>
                  <a:pt x="290" y="325"/>
                  <a:pt x="290" y="325"/>
                </a:cubicBezTo>
                <a:cubicBezTo>
                  <a:pt x="311" y="254"/>
                  <a:pt x="311" y="254"/>
                  <a:pt x="311" y="254"/>
                </a:cubicBezTo>
                <a:cubicBezTo>
                  <a:pt x="233" y="254"/>
                  <a:pt x="233" y="254"/>
                  <a:pt x="233" y="254"/>
                </a:cubicBezTo>
                <a:cubicBezTo>
                  <a:pt x="233" y="226"/>
                  <a:pt x="233" y="226"/>
                  <a:pt x="233" y="226"/>
                </a:cubicBezTo>
                <a:cubicBezTo>
                  <a:pt x="233" y="212"/>
                  <a:pt x="233" y="198"/>
                  <a:pt x="240" y="191"/>
                </a:cubicBezTo>
                <a:cubicBezTo>
                  <a:pt x="248" y="191"/>
                  <a:pt x="262" y="184"/>
                  <a:pt x="276" y="184"/>
                </a:cubicBezTo>
                <a:cubicBezTo>
                  <a:pt x="290" y="184"/>
                  <a:pt x="297" y="191"/>
                  <a:pt x="311" y="198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04" y="127"/>
                  <a:pt x="283" y="113"/>
                  <a:pt x="255" y="1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69"/>
          <p:cNvSpPr txBox="1"/>
          <p:nvPr/>
        </p:nvSpPr>
        <p:spPr>
          <a:xfrm>
            <a:off x="699362" y="4636225"/>
            <a:ext cx="540854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69"/>
          <p:cNvSpPr txBox="1"/>
          <p:nvPr/>
        </p:nvSpPr>
        <p:spPr>
          <a:xfrm>
            <a:off x="1368634" y="4636225"/>
            <a:ext cx="540854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69"/>
          <p:cNvSpPr txBox="1"/>
          <p:nvPr/>
        </p:nvSpPr>
        <p:spPr>
          <a:xfrm>
            <a:off x="2037905" y="4641607"/>
            <a:ext cx="540854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69"/>
          <p:cNvSpPr txBox="1"/>
          <p:nvPr/>
        </p:nvSpPr>
        <p:spPr>
          <a:xfrm>
            <a:off x="2707177" y="4636225"/>
            <a:ext cx="540854" cy="19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/prodesp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69"/>
          <p:cNvSpPr txBox="1"/>
          <p:nvPr/>
        </p:nvSpPr>
        <p:spPr>
          <a:xfrm>
            <a:off x="6388280" y="2651127"/>
            <a:ext cx="22682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soluções | prodesp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69" descr="qrcode_branc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0550" y="2978150"/>
            <a:ext cx="1231900" cy="12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69"/>
          <p:cNvSpPr/>
          <p:nvPr/>
        </p:nvSpPr>
        <p:spPr>
          <a:xfrm>
            <a:off x="2482167" y="2155303"/>
            <a:ext cx="109470" cy="109470"/>
          </a:xfrm>
          <a:prstGeom prst="ellipse">
            <a:avLst/>
          </a:prstGeom>
          <a:solidFill>
            <a:srgbClr val="1A0A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4" name="Google Shape;444;p69" descr="Desenho de um cachorr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061" y="2038863"/>
            <a:ext cx="2016000" cy="33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rtCities Entry1">
  <p:cSld name="SmartCities Entry1 2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70"/>
          <p:cNvPicPr preferRelativeResize="0"/>
          <p:nvPr/>
        </p:nvPicPr>
        <p:blipFill rotWithShape="1">
          <a:blip r:embed="rId2">
            <a:alphaModFix/>
          </a:blip>
          <a:srcRect l="1611" t="9187" r="33749" b="32924"/>
          <a:stretch/>
        </p:blipFill>
        <p:spPr>
          <a:xfrm>
            <a:off x="3388057" y="1"/>
            <a:ext cx="5742930" cy="51435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447" name="Google Shape;447;p70"/>
          <p:cNvSpPr/>
          <p:nvPr/>
        </p:nvSpPr>
        <p:spPr>
          <a:xfrm>
            <a:off x="3388057" y="0"/>
            <a:ext cx="5755943" cy="514350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8" name="Google Shape;44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4797" y="35720"/>
            <a:ext cx="1361741" cy="5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13166C7A-2093-D6C3-1015-7D2F617163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A316BF18-71C4-6DFB-3899-55975135C0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3085" y="3139823"/>
            <a:ext cx="4504508" cy="184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637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09CC232-D3EB-DEAC-D4F6-2814567339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32879"/>
            <a:ext cx="9144001" cy="10929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BA6CA09-CC7F-1786-B476-36C72373C4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34" y="84551"/>
            <a:ext cx="1407613" cy="66502"/>
          </a:xfrm>
          <a:prstGeom prst="rect">
            <a:avLst/>
          </a:prstGeom>
        </p:spPr>
      </p:pic>
      <p:grpSp>
        <p:nvGrpSpPr>
          <p:cNvPr id="5" name="Grupo 4"/>
          <p:cNvGrpSpPr/>
          <p:nvPr userDrawn="1"/>
        </p:nvGrpSpPr>
        <p:grpSpPr>
          <a:xfrm>
            <a:off x="7193916" y="74863"/>
            <a:ext cx="1837350" cy="212054"/>
            <a:chOff x="9591888" y="99817"/>
            <a:chExt cx="2449800" cy="282738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2BC81048-106F-8A9F-3659-84DE7A503A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609540" y="112734"/>
              <a:ext cx="432148" cy="202979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6043" b="-6597"/>
            <a:stretch/>
          </p:blipFill>
          <p:spPr>
            <a:xfrm>
              <a:off x="9591888" y="99817"/>
              <a:ext cx="1819451" cy="282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02041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09CC232-D3EB-DEAC-D4F6-2814567339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32879"/>
            <a:ext cx="9144001" cy="109299"/>
          </a:xfrm>
          <a:prstGeom prst="rect">
            <a:avLst/>
          </a:prstGeom>
        </p:spPr>
      </p:pic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77005AB1-27D9-0AF0-A364-55A4177135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19746" y="1443305"/>
            <a:ext cx="4504508" cy="184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3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ítulo e conteúdo">
  <p:cSld name="3_Título e conteúdo 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 descr="INTERNO-mais-escuro.jpg"/>
          <p:cNvPicPr preferRelativeResize="0"/>
          <p:nvPr/>
        </p:nvPicPr>
        <p:blipFill rotWithShape="1">
          <a:blip r:embed="rId2">
            <a:alphaModFix/>
          </a:blip>
          <a:srcRect t="12736" b="10848"/>
          <a:stretch/>
        </p:blipFill>
        <p:spPr>
          <a:xfrm>
            <a:off x="0" y="573865"/>
            <a:ext cx="9144000" cy="456963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/>
          <p:nvPr/>
        </p:nvSpPr>
        <p:spPr>
          <a:xfrm>
            <a:off x="0" y="4800598"/>
            <a:ext cx="9144000" cy="3429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5"/>
              <a:buFont typeface="Calibri"/>
              <a:buNone/>
            </a:pPr>
            <a:endParaRPr sz="525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" name="Google Shape;68;p14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9" name="Google Shape;69;p14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70" name="Google Shape;70;p14" descr="Interface gráfica do usuário, Aplicativ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4" descr="Uma imagem contendo Ícone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Layout Personalizado">
  <p:cSld name="3_Layout Personalizado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Google Shape;82;p16"/>
          <p:cNvCxnSpPr/>
          <p:nvPr/>
        </p:nvCxnSpPr>
        <p:spPr>
          <a:xfrm>
            <a:off x="143508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3" name="Google Shape;83;p16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84" name="Google Shape;84;p16" descr="Interface gráfica do usuário, Aplicativo&#10;&#10;Descrição gerada automaticamente"/>
            <p:cNvPicPr preferRelativeResize="0"/>
            <p:nvPr/>
          </p:nvPicPr>
          <p:blipFill rotWithShape="1">
            <a:blip r:embed="rId2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16" descr="Uma imagem contendo Ícone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6" name="Google Shape;86;p16" descr="fundo12.jpg"/>
          <p:cNvPicPr preferRelativeResize="0"/>
          <p:nvPr/>
        </p:nvPicPr>
        <p:blipFill rotWithShape="1">
          <a:blip r:embed="rId4">
            <a:alphaModFix amt="20000"/>
          </a:blip>
          <a:srcRect l="24767" t="14294" b="20244"/>
          <a:stretch/>
        </p:blipFill>
        <p:spPr>
          <a:xfrm>
            <a:off x="10488" y="581367"/>
            <a:ext cx="9123024" cy="4562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tandard">
  <p:cSld name="3_Standard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 descr="tela-fundo-1.jpg"/>
          <p:cNvPicPr preferRelativeResize="0"/>
          <p:nvPr/>
        </p:nvPicPr>
        <p:blipFill rotWithShape="1">
          <a:blip r:embed="rId2">
            <a:alphaModFix/>
          </a:blip>
          <a:srcRect t="11745"/>
          <a:stretch/>
        </p:blipFill>
        <p:spPr>
          <a:xfrm>
            <a:off x="0" y="605397"/>
            <a:ext cx="9144000" cy="453645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/>
          <p:nvPr/>
        </p:nvSpPr>
        <p:spPr>
          <a:xfrm>
            <a:off x="0" y="599091"/>
            <a:ext cx="9144000" cy="4544410"/>
          </a:xfrm>
          <a:prstGeom prst="rect">
            <a:avLst/>
          </a:prstGeom>
          <a:solidFill>
            <a:srgbClr val="000000">
              <a:alpha val="3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" name="Google Shape;90;p17"/>
          <p:cNvCxnSpPr/>
          <p:nvPr/>
        </p:nvCxnSpPr>
        <p:spPr>
          <a:xfrm>
            <a:off x="143509" y="560586"/>
            <a:ext cx="8840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91" name="Google Shape;91;p17"/>
          <p:cNvGrpSpPr/>
          <p:nvPr/>
        </p:nvGrpSpPr>
        <p:grpSpPr>
          <a:xfrm>
            <a:off x="6468783" y="97845"/>
            <a:ext cx="2575474" cy="486054"/>
            <a:chOff x="6468783" y="97845"/>
            <a:chExt cx="2575474" cy="486054"/>
          </a:xfrm>
        </p:grpSpPr>
        <p:pic>
          <p:nvPicPr>
            <p:cNvPr id="92" name="Google Shape;92;p17" descr="Interface gráfica do usuário, Aplicativ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 l="55202" b="17564"/>
            <a:stretch/>
          </p:blipFill>
          <p:spPr>
            <a:xfrm>
              <a:off x="7866366" y="97845"/>
              <a:ext cx="1177891" cy="486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7" descr="Uma imagem contendo Ícone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68783" y="256024"/>
              <a:ext cx="1094368" cy="2596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96" r:id="rId43"/>
    <p:sldLayoutId id="2147483697" r:id="rId44"/>
    <p:sldLayoutId id="2147483698" r:id="rId45"/>
    <p:sldLayoutId id="2147483699" r:id="rId46"/>
    <p:sldLayoutId id="2147483700" r:id="rId47"/>
    <p:sldLayoutId id="2147483701" r:id="rId48"/>
    <p:sldLayoutId id="2147483702" r:id="rId49"/>
    <p:sldLayoutId id="2147483703" r:id="rId50"/>
    <p:sldLayoutId id="2147483704" r:id="rId51"/>
    <p:sldLayoutId id="2147483705" r:id="rId52"/>
    <p:sldLayoutId id="2147483706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2" r:id="rId59"/>
    <p:sldLayoutId id="2147483713" r:id="rId60"/>
    <p:sldLayoutId id="2147483714" r:id="rId61"/>
    <p:sldLayoutId id="2147483715" r:id="rId62"/>
  </p:sldLayoutIdLst>
  <p:transition spd="med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80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icalunos@sp.gov.br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56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atendimento.educacao.sp.gov.br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30;p29">
            <a:extLst>
              <a:ext uri="{FF2B5EF4-FFF2-40B4-BE49-F238E27FC236}">
                <a16:creationId xmlns:a16="http://schemas.microsoft.com/office/drawing/2014/main" id="{623F3E7A-4E33-25E8-9782-919AB6889F7A}"/>
              </a:ext>
            </a:extLst>
          </p:cNvPr>
          <p:cNvSpPr txBox="1">
            <a:spLocks/>
          </p:cNvSpPr>
          <p:nvPr/>
        </p:nvSpPr>
        <p:spPr>
          <a:xfrm>
            <a:off x="5512777" y="3903784"/>
            <a:ext cx="3534508" cy="83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ffside"/>
              <a:buNone/>
              <a:defRPr sz="6000" b="0" i="0" u="none" strike="noStrike" cap="none">
                <a:solidFill>
                  <a:schemeClr val="lt1"/>
                </a:solidFill>
                <a:latin typeface="Offside"/>
                <a:ea typeface="Offside"/>
                <a:cs typeface="Offside"/>
                <a:sym typeface="Offsid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ffside"/>
              <a:buNone/>
              <a:defRPr sz="6000" b="0" i="0" u="none" strike="noStrike" cap="none">
                <a:solidFill>
                  <a:srgbClr val="000000"/>
                </a:solidFill>
                <a:latin typeface="Offside"/>
                <a:ea typeface="Offside"/>
                <a:cs typeface="Offside"/>
                <a:sym typeface="Offsid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ffside"/>
              <a:buNone/>
              <a:defRPr sz="6000" b="0" i="0" u="none" strike="noStrike" cap="none">
                <a:solidFill>
                  <a:srgbClr val="000000"/>
                </a:solidFill>
                <a:latin typeface="Offside"/>
                <a:ea typeface="Offside"/>
                <a:cs typeface="Offside"/>
                <a:sym typeface="Offsid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ffside"/>
              <a:buNone/>
              <a:defRPr sz="6000" b="0" i="0" u="none" strike="noStrike" cap="none">
                <a:solidFill>
                  <a:srgbClr val="000000"/>
                </a:solidFill>
                <a:latin typeface="Offside"/>
                <a:ea typeface="Offside"/>
                <a:cs typeface="Offside"/>
                <a:sym typeface="Offsid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ffside"/>
              <a:buNone/>
              <a:defRPr sz="6000" b="0" i="0" u="none" strike="noStrike" cap="none">
                <a:solidFill>
                  <a:srgbClr val="000000"/>
                </a:solidFill>
                <a:latin typeface="Offside"/>
                <a:ea typeface="Offside"/>
                <a:cs typeface="Offside"/>
                <a:sym typeface="Offsid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ffside"/>
              <a:buNone/>
              <a:defRPr sz="6000" b="0" i="0" u="none" strike="noStrike" cap="none">
                <a:solidFill>
                  <a:srgbClr val="000000"/>
                </a:solidFill>
                <a:latin typeface="Offside"/>
                <a:ea typeface="Offside"/>
                <a:cs typeface="Offside"/>
                <a:sym typeface="Offsid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ffside"/>
              <a:buNone/>
              <a:defRPr sz="6000" b="0" i="0" u="none" strike="noStrike" cap="none">
                <a:solidFill>
                  <a:srgbClr val="000000"/>
                </a:solidFill>
                <a:latin typeface="Offside"/>
                <a:ea typeface="Offside"/>
                <a:cs typeface="Offside"/>
                <a:sym typeface="Offsid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ffside"/>
              <a:buNone/>
              <a:defRPr sz="6000" b="0" i="0" u="none" strike="noStrike" cap="none">
                <a:solidFill>
                  <a:srgbClr val="000000"/>
                </a:solidFill>
                <a:latin typeface="Offside"/>
                <a:ea typeface="Offside"/>
                <a:cs typeface="Offside"/>
                <a:sym typeface="Offsid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ffside"/>
              <a:buNone/>
              <a:defRPr sz="6000" b="0" i="0" u="none" strike="noStrike" cap="none">
                <a:solidFill>
                  <a:srgbClr val="000000"/>
                </a:solidFill>
                <a:latin typeface="Offside"/>
                <a:ea typeface="Offside"/>
                <a:cs typeface="Offside"/>
                <a:sym typeface="Offside"/>
              </a:defRPr>
            </a:lvl9pPr>
          </a:lstStyle>
          <a:p>
            <a:pPr algn="ctr"/>
            <a:r>
              <a:rPr lang="pt-BR" sz="2800" b="1" dirty="0">
                <a:solidFill>
                  <a:schemeClr val="tx1"/>
                </a:solidFill>
                <a:latin typeface="+mn-lt"/>
              </a:rPr>
              <a:t>Reunião de Integração</a:t>
            </a:r>
          </a:p>
        </p:txBody>
      </p:sp>
      <p:sp>
        <p:nvSpPr>
          <p:cNvPr id="3" name="Google Shape;4630;p29">
            <a:extLst>
              <a:ext uri="{FF2B5EF4-FFF2-40B4-BE49-F238E27FC236}">
                <a16:creationId xmlns:a16="http://schemas.microsoft.com/office/drawing/2014/main" id="{CC4B19F6-5986-4612-251A-24D8270A594D}"/>
              </a:ext>
            </a:extLst>
          </p:cNvPr>
          <p:cNvSpPr txBox="1">
            <a:spLocks/>
          </p:cNvSpPr>
          <p:nvPr/>
        </p:nvSpPr>
        <p:spPr>
          <a:xfrm>
            <a:off x="7573108" y="4472355"/>
            <a:ext cx="1474177" cy="33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ffside"/>
              <a:buNone/>
              <a:defRPr sz="6000" b="0" i="0" u="none" strike="noStrike" cap="none">
                <a:solidFill>
                  <a:schemeClr val="lt1"/>
                </a:solidFill>
                <a:latin typeface="Offside"/>
                <a:ea typeface="Offside"/>
                <a:cs typeface="Offside"/>
                <a:sym typeface="Offsid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ffside"/>
              <a:buNone/>
              <a:defRPr sz="6000" b="0" i="0" u="none" strike="noStrike" cap="none">
                <a:solidFill>
                  <a:srgbClr val="000000"/>
                </a:solidFill>
                <a:latin typeface="Offside"/>
                <a:ea typeface="Offside"/>
                <a:cs typeface="Offside"/>
                <a:sym typeface="Offsid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ffside"/>
              <a:buNone/>
              <a:defRPr sz="6000" b="0" i="0" u="none" strike="noStrike" cap="none">
                <a:solidFill>
                  <a:srgbClr val="000000"/>
                </a:solidFill>
                <a:latin typeface="Offside"/>
                <a:ea typeface="Offside"/>
                <a:cs typeface="Offside"/>
                <a:sym typeface="Offsid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ffside"/>
              <a:buNone/>
              <a:defRPr sz="6000" b="0" i="0" u="none" strike="noStrike" cap="none">
                <a:solidFill>
                  <a:srgbClr val="000000"/>
                </a:solidFill>
                <a:latin typeface="Offside"/>
                <a:ea typeface="Offside"/>
                <a:cs typeface="Offside"/>
                <a:sym typeface="Offsid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ffside"/>
              <a:buNone/>
              <a:defRPr sz="6000" b="0" i="0" u="none" strike="noStrike" cap="none">
                <a:solidFill>
                  <a:srgbClr val="000000"/>
                </a:solidFill>
                <a:latin typeface="Offside"/>
                <a:ea typeface="Offside"/>
                <a:cs typeface="Offside"/>
                <a:sym typeface="Offsid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ffside"/>
              <a:buNone/>
              <a:defRPr sz="6000" b="0" i="0" u="none" strike="noStrike" cap="none">
                <a:solidFill>
                  <a:srgbClr val="000000"/>
                </a:solidFill>
                <a:latin typeface="Offside"/>
                <a:ea typeface="Offside"/>
                <a:cs typeface="Offside"/>
                <a:sym typeface="Offsid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ffside"/>
              <a:buNone/>
              <a:defRPr sz="6000" b="0" i="0" u="none" strike="noStrike" cap="none">
                <a:solidFill>
                  <a:srgbClr val="000000"/>
                </a:solidFill>
                <a:latin typeface="Offside"/>
                <a:ea typeface="Offside"/>
                <a:cs typeface="Offside"/>
                <a:sym typeface="Offsid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ffside"/>
              <a:buNone/>
              <a:defRPr sz="6000" b="0" i="0" u="none" strike="noStrike" cap="none">
                <a:solidFill>
                  <a:srgbClr val="000000"/>
                </a:solidFill>
                <a:latin typeface="Offside"/>
                <a:ea typeface="Offside"/>
                <a:cs typeface="Offside"/>
                <a:sym typeface="Offsid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ffside"/>
              <a:buNone/>
              <a:defRPr sz="6000" b="0" i="0" u="none" strike="noStrike" cap="none">
                <a:solidFill>
                  <a:srgbClr val="000000"/>
                </a:solidFill>
                <a:latin typeface="Offside"/>
                <a:ea typeface="Offside"/>
                <a:cs typeface="Offside"/>
                <a:sym typeface="Offside"/>
              </a:defRPr>
            </a:lvl9pPr>
          </a:lstStyle>
          <a:p>
            <a:pPr algn="ctr"/>
            <a:r>
              <a:rPr lang="pt-BR" sz="1200" b="1" dirty="0">
                <a:solidFill>
                  <a:schemeClr val="tx1"/>
                </a:solidFill>
                <a:latin typeface="+mn-lt"/>
              </a:rPr>
              <a:t>Versão: 20240512</a:t>
            </a:r>
          </a:p>
        </p:txBody>
      </p:sp>
    </p:spTree>
    <p:extLst>
      <p:ext uri="{BB962C8B-B14F-4D97-AF65-F5344CB8AC3E}">
        <p14:creationId xmlns:p14="http://schemas.microsoft.com/office/powerpoint/2010/main" val="3541278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Fluxo de Integração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37;p8">
            <a:extLst>
              <a:ext uri="{FF2B5EF4-FFF2-40B4-BE49-F238E27FC236}">
                <a16:creationId xmlns:a16="http://schemas.microsoft.com/office/drawing/2014/main" id="{1BD1DFA3-8025-41F6-5ECA-BB104C93A8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1131590"/>
            <a:ext cx="8712969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02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Termo de Responsabilidade e Ofício de Solicitação de Integração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oogle Shape;145;p9">
            <a:extLst>
              <a:ext uri="{FF2B5EF4-FFF2-40B4-BE49-F238E27FC236}">
                <a16:creationId xmlns:a16="http://schemas.microsoft.com/office/drawing/2014/main" id="{F500F054-5D39-8810-B463-6A6AD88CAE9D}"/>
              </a:ext>
            </a:extLst>
          </p:cNvPr>
          <p:cNvGrpSpPr/>
          <p:nvPr/>
        </p:nvGrpSpPr>
        <p:grpSpPr>
          <a:xfrm>
            <a:off x="251520" y="627534"/>
            <a:ext cx="6408712" cy="4320480"/>
            <a:chOff x="272143" y="1066800"/>
            <a:chExt cx="7141028" cy="5410200"/>
          </a:xfrm>
        </p:grpSpPr>
        <p:pic>
          <p:nvPicPr>
            <p:cNvPr id="3" name="Google Shape;146;p9">
              <a:extLst>
                <a:ext uri="{FF2B5EF4-FFF2-40B4-BE49-F238E27FC236}">
                  <a16:creationId xmlns:a16="http://schemas.microsoft.com/office/drawing/2014/main" id="{6954115D-88CF-3268-C16E-0C2E405B4D6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7600" y="1110342"/>
              <a:ext cx="3304144" cy="3287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47;p9">
              <a:extLst>
                <a:ext uri="{FF2B5EF4-FFF2-40B4-BE49-F238E27FC236}">
                  <a16:creationId xmlns:a16="http://schemas.microsoft.com/office/drawing/2014/main" id="{757CED37-4222-6651-4C5F-9B7651F7428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9641" y="4452259"/>
              <a:ext cx="3179988" cy="1861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48;p9">
              <a:extLst>
                <a:ext uri="{FF2B5EF4-FFF2-40B4-BE49-F238E27FC236}">
                  <a16:creationId xmlns:a16="http://schemas.microsoft.com/office/drawing/2014/main" id="{32857EE4-9684-334A-545E-38A1A7772CD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14107" y="1284513"/>
              <a:ext cx="3278488" cy="2768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149;p9">
              <a:extLst>
                <a:ext uri="{FF2B5EF4-FFF2-40B4-BE49-F238E27FC236}">
                  <a16:creationId xmlns:a16="http://schemas.microsoft.com/office/drawing/2014/main" id="{431DC055-23FA-D67C-746D-DA43EBE59E9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94379" y="4090478"/>
              <a:ext cx="3320822" cy="20381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50;p9">
              <a:extLst>
                <a:ext uri="{FF2B5EF4-FFF2-40B4-BE49-F238E27FC236}">
                  <a16:creationId xmlns:a16="http://schemas.microsoft.com/office/drawing/2014/main" id="{DE989692-8CE3-7D4C-9867-5105144BE60B}"/>
                </a:ext>
              </a:extLst>
            </p:cNvPr>
            <p:cNvSpPr/>
            <p:nvPr/>
          </p:nvSpPr>
          <p:spPr>
            <a:xfrm>
              <a:off x="272143" y="1066800"/>
              <a:ext cx="3461657" cy="5410200"/>
            </a:xfrm>
            <a:prstGeom prst="rect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51;p9">
              <a:extLst>
                <a:ext uri="{FF2B5EF4-FFF2-40B4-BE49-F238E27FC236}">
                  <a16:creationId xmlns:a16="http://schemas.microsoft.com/office/drawing/2014/main" id="{AB4DE4C4-8F7E-8EB7-D67C-76311E5803B8}"/>
                </a:ext>
              </a:extLst>
            </p:cNvPr>
            <p:cNvSpPr/>
            <p:nvPr/>
          </p:nvSpPr>
          <p:spPr>
            <a:xfrm>
              <a:off x="3886200" y="1099457"/>
              <a:ext cx="3526971" cy="5355772"/>
            </a:xfrm>
            <a:prstGeom prst="rect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D9C5FBD3-0786-F7E1-498A-52F38BB811F2}"/>
              </a:ext>
            </a:extLst>
          </p:cNvPr>
          <p:cNvSpPr/>
          <p:nvPr/>
        </p:nvSpPr>
        <p:spPr>
          <a:xfrm>
            <a:off x="6775022" y="627534"/>
            <a:ext cx="2333482" cy="149390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Após o recebimento do Termo de Responsabilidade</a:t>
            </a:r>
          </a:p>
          <a:p>
            <a:pPr algn="ctr"/>
            <a:r>
              <a:rPr lang="pt-BR" sz="1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 do Ofício de Solicitação de Integração, o município receberá Login/Senha</a:t>
            </a:r>
            <a:endParaRPr lang="pt-BR" sz="1200" dirty="0"/>
          </a:p>
        </p:txBody>
      </p:sp>
      <p:pic>
        <p:nvPicPr>
          <p:cNvPr id="10" name="Google Shape;266;p19">
            <a:extLst>
              <a:ext uri="{FF2B5EF4-FFF2-40B4-BE49-F238E27FC236}">
                <a16:creationId xmlns:a16="http://schemas.microsoft.com/office/drawing/2014/main" id="{D64E3D93-67FE-60A9-56B7-E939B3ED30D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21683" y="2427734"/>
            <a:ext cx="1440160" cy="1493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43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Confidencialidade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5EAE6A9-5F45-FB7D-60F9-90E25CABCF8E}"/>
              </a:ext>
            </a:extLst>
          </p:cNvPr>
          <p:cNvSpPr/>
          <p:nvPr/>
        </p:nvSpPr>
        <p:spPr>
          <a:xfrm>
            <a:off x="1619672" y="2529232"/>
            <a:ext cx="5616624" cy="201622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Atenção:</a:t>
            </a:r>
            <a:endParaRPr lang="pt-BR" sz="1600" dirty="0">
              <a:latin typeface="+mj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 todos os ambientes as informações são factuais.</a:t>
            </a:r>
            <a:endParaRPr lang="pt-BR" sz="1600" dirty="0">
              <a:latin typeface="+mj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algn="ctr"/>
            <a:r>
              <a:rPr lang="pt-BR" sz="1600" dirty="0">
                <a:latin typeface="+mj-lt"/>
                <a:cs typeface="Calibri"/>
                <a:sym typeface="Calibri"/>
              </a:rPr>
              <a:t>Deve ser mantido </a:t>
            </a:r>
            <a:r>
              <a:rPr lang="pt-BR" sz="1600" b="1" dirty="0">
                <a:solidFill>
                  <a:srgbClr val="FF0000"/>
                </a:solidFill>
                <a:latin typeface="+mj-lt"/>
                <a:cs typeface="Calibri"/>
                <a:sym typeface="Calibri"/>
              </a:rPr>
              <a:t>SIGILO TOTAL</a:t>
            </a:r>
            <a:r>
              <a:rPr lang="pt-BR" sz="1600" dirty="0">
                <a:latin typeface="+mj-lt"/>
                <a:cs typeface="Calibri"/>
                <a:sym typeface="Calibri"/>
              </a:rPr>
              <a:t> das informações pelos Órgãos, funcionários públicos, empresas e profissionais terceirizados.</a:t>
            </a:r>
            <a:endParaRPr lang="pt-BR" sz="1600" dirty="0">
              <a:latin typeface="+mj-lt"/>
              <a:cs typeface="Calibri"/>
            </a:endParaRPr>
          </a:p>
          <a:p>
            <a:pPr algn="ctr"/>
            <a:endParaRPr lang="pt-BR" dirty="0"/>
          </a:p>
        </p:txBody>
      </p:sp>
      <p:pic>
        <p:nvPicPr>
          <p:cNvPr id="3" name="Picture 2" descr="LGPD - Lei Geral de Proteção de Dados - Futura Tecnologia | Produtividade e  Segurança Digital">
            <a:extLst>
              <a:ext uri="{FF2B5EF4-FFF2-40B4-BE49-F238E27FC236}">
                <a16:creationId xmlns:a16="http://schemas.microsoft.com/office/drawing/2014/main" id="{513794A0-8EA1-A509-7593-A8A762E6B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28" y="598044"/>
            <a:ext cx="403244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69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Fluxo do Suporte – Abertura de Chamados: Dúvidas / Inconsistências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BED4CAE-9B84-4C3E-91F0-E41B75A7C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347614"/>
            <a:ext cx="5256584" cy="28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4627;p29">
            <a:extLst>
              <a:ext uri="{FF2B5EF4-FFF2-40B4-BE49-F238E27FC236}">
                <a16:creationId xmlns:a16="http://schemas.microsoft.com/office/drawing/2014/main" id="{A2E61D1C-2257-D522-B7B1-14F7A248BFEB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048973" y="582657"/>
            <a:ext cx="6095027" cy="4560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628;p29">
            <a:extLst>
              <a:ext uri="{FF2B5EF4-FFF2-40B4-BE49-F238E27FC236}">
                <a16:creationId xmlns:a16="http://schemas.microsoft.com/office/drawing/2014/main" id="{B6855664-4B7D-024B-FF47-F6A656E2A4E6}"/>
              </a:ext>
            </a:extLst>
          </p:cNvPr>
          <p:cNvSpPr/>
          <p:nvPr/>
        </p:nvSpPr>
        <p:spPr>
          <a:xfrm>
            <a:off x="115299" y="582657"/>
            <a:ext cx="4676509" cy="4560843"/>
          </a:xfrm>
          <a:custGeom>
            <a:avLst/>
            <a:gdLst/>
            <a:ahLst/>
            <a:cxnLst/>
            <a:rect l="l" t="t" r="r" b="b"/>
            <a:pathLst>
              <a:path w="215615" h="206974" extrusionOk="0">
                <a:moveTo>
                  <a:pt x="411" y="0"/>
                </a:moveTo>
                <a:lnTo>
                  <a:pt x="188046" y="0"/>
                </a:lnTo>
                <a:lnTo>
                  <a:pt x="188046" y="83119"/>
                </a:lnTo>
                <a:lnTo>
                  <a:pt x="215615" y="102047"/>
                </a:lnTo>
                <a:lnTo>
                  <a:pt x="215615" y="206974"/>
                </a:lnTo>
                <a:lnTo>
                  <a:pt x="0" y="206974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698631" scaled="0"/>
          </a:gra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5" name="Google Shape;4630;p29">
            <a:extLst>
              <a:ext uri="{FF2B5EF4-FFF2-40B4-BE49-F238E27FC236}">
                <a16:creationId xmlns:a16="http://schemas.microsoft.com/office/drawing/2014/main" id="{A8CA15C4-84A1-24AE-F4AE-79640F2F8F96}"/>
              </a:ext>
            </a:extLst>
          </p:cNvPr>
          <p:cNvSpPr txBox="1">
            <a:spLocks/>
          </p:cNvSpPr>
          <p:nvPr/>
        </p:nvSpPr>
        <p:spPr>
          <a:xfrm>
            <a:off x="18587" y="2769577"/>
            <a:ext cx="4676509" cy="2303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Visão Técnica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9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Tecnologia Envolvida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564AE28-3246-CA0E-719B-DDD4CA5689F8}"/>
              </a:ext>
            </a:extLst>
          </p:cNvPr>
          <p:cNvSpPr/>
          <p:nvPr/>
        </p:nvSpPr>
        <p:spPr>
          <a:xfrm>
            <a:off x="2411760" y="3409908"/>
            <a:ext cx="6480720" cy="155595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</a:pPr>
            <a:r>
              <a:rPr lang="pt-BR" sz="1400" b="1" dirty="0">
                <a:solidFill>
                  <a:srgbClr val="FF0000"/>
                </a:solidFill>
                <a:latin typeface="+mj-lt"/>
              </a:rPr>
              <a:t>REST</a:t>
            </a:r>
            <a:r>
              <a:rPr lang="pt-BR" sz="1400" dirty="0">
                <a:solidFill>
                  <a:srgbClr val="002060"/>
                </a:solidFill>
                <a:latin typeface="+mj-lt"/>
              </a:rPr>
              <a:t>: </a:t>
            </a:r>
            <a:r>
              <a:rPr lang="pt-BR" sz="1400" dirty="0">
                <a:solidFill>
                  <a:schemeClr val="tx1"/>
                </a:solidFill>
                <a:latin typeface="+mj-lt"/>
              </a:rPr>
              <a:t>Modelo de arquitetura com definições de boas práticas para construção de aplicações WEB.</a:t>
            </a:r>
          </a:p>
          <a:p>
            <a:pPr>
              <a:buClr>
                <a:srgbClr val="FF0000"/>
              </a:buClr>
              <a:buSzPts val="2000"/>
            </a:pPr>
            <a:r>
              <a:rPr lang="pt-BR" sz="1400" dirty="0">
                <a:solidFill>
                  <a:schemeClr val="tx1"/>
                </a:solidFill>
                <a:latin typeface="+mj-lt"/>
              </a:rPr>
              <a:t>Protocolo:</a:t>
            </a:r>
            <a:r>
              <a:rPr lang="pt-BR" sz="1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BR" sz="1400" b="1" dirty="0">
                <a:solidFill>
                  <a:srgbClr val="FF0000"/>
                </a:solidFill>
                <a:latin typeface="+mj-lt"/>
              </a:rPr>
              <a:t>HTTP</a:t>
            </a:r>
            <a:r>
              <a:rPr lang="pt-BR" sz="1400" dirty="0">
                <a:solidFill>
                  <a:srgbClr val="002060"/>
                </a:solidFill>
                <a:latin typeface="+mj-lt"/>
              </a:rPr>
              <a:t>.</a:t>
            </a:r>
            <a:endParaRPr lang="pt-BR" sz="1400" b="1" dirty="0">
              <a:solidFill>
                <a:schemeClr val="accent2"/>
              </a:solidFill>
              <a:latin typeface="+mj-lt"/>
            </a:endParaRPr>
          </a:p>
          <a:p>
            <a:pPr>
              <a:buClr>
                <a:srgbClr val="FF0000"/>
              </a:buClr>
              <a:buSzPts val="2000"/>
            </a:pPr>
            <a:r>
              <a:rPr lang="pt-BR" sz="1400" dirty="0">
                <a:solidFill>
                  <a:schemeClr val="tx1"/>
                </a:solidFill>
                <a:latin typeface="+mj-lt"/>
              </a:rPr>
              <a:t>Métodos:</a:t>
            </a:r>
            <a:r>
              <a:rPr lang="pt-BR" sz="1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BR" sz="1400" b="1" dirty="0">
                <a:solidFill>
                  <a:srgbClr val="FF0000"/>
                </a:solidFill>
                <a:latin typeface="+mj-lt"/>
              </a:rPr>
              <a:t>GET</a:t>
            </a:r>
            <a:r>
              <a:rPr lang="pt-BR" sz="14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pt-BR" sz="1400" dirty="0">
                <a:solidFill>
                  <a:schemeClr val="tx1"/>
                </a:solidFill>
                <a:latin typeface="+mj-lt"/>
              </a:rPr>
              <a:t>e</a:t>
            </a:r>
            <a:r>
              <a:rPr lang="pt-BR" sz="1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BR" sz="1400" b="1" dirty="0">
                <a:solidFill>
                  <a:srgbClr val="FF0000"/>
                </a:solidFill>
                <a:latin typeface="+mj-lt"/>
              </a:rPr>
              <a:t>POST</a:t>
            </a:r>
            <a:r>
              <a:rPr lang="pt-BR" sz="1400" dirty="0">
                <a:solidFill>
                  <a:srgbClr val="002060"/>
                </a:solidFill>
                <a:latin typeface="+mj-lt"/>
              </a:rPr>
              <a:t>.</a:t>
            </a:r>
            <a:endParaRPr lang="pt-BR" sz="1400" b="1" dirty="0">
              <a:solidFill>
                <a:schemeClr val="accent2"/>
              </a:solidFill>
              <a:latin typeface="+mj-lt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</a:pPr>
            <a:r>
              <a:rPr lang="pt-BR" sz="1400" dirty="0">
                <a:solidFill>
                  <a:schemeClr val="tx1"/>
                </a:solidFill>
                <a:latin typeface="+mj-lt"/>
              </a:rPr>
              <a:t>Tabela de Respostas: </a:t>
            </a:r>
            <a:r>
              <a:rPr lang="pt-BR" sz="1400" b="1" dirty="0">
                <a:solidFill>
                  <a:srgbClr val="FF0000"/>
                </a:solidFill>
                <a:latin typeface="+mj-lt"/>
              </a:rPr>
              <a:t>1XX</a:t>
            </a:r>
            <a:r>
              <a:rPr lang="pt-BR" sz="1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BR" sz="1400" dirty="0">
                <a:solidFill>
                  <a:schemeClr val="tx1"/>
                </a:solidFill>
                <a:latin typeface="+mj-lt"/>
              </a:rPr>
              <a:t>- Informativas, </a:t>
            </a:r>
            <a:r>
              <a:rPr lang="pt-BR" sz="1400" b="1" dirty="0">
                <a:solidFill>
                  <a:srgbClr val="FF0000"/>
                </a:solidFill>
                <a:latin typeface="+mj-lt"/>
              </a:rPr>
              <a:t>2XX</a:t>
            </a:r>
            <a:r>
              <a:rPr lang="pt-BR" sz="1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BR" sz="1400" dirty="0">
                <a:solidFill>
                  <a:schemeClr val="tx1"/>
                </a:solidFill>
                <a:latin typeface="+mj-lt"/>
              </a:rPr>
              <a:t>- Sucesso, </a:t>
            </a:r>
            <a:r>
              <a:rPr lang="pt-BR" sz="1400" b="1" dirty="0">
                <a:solidFill>
                  <a:srgbClr val="FF0000"/>
                </a:solidFill>
                <a:latin typeface="+mj-lt"/>
              </a:rPr>
              <a:t>3XX</a:t>
            </a:r>
            <a:r>
              <a:rPr lang="pt-BR" sz="1400" dirty="0">
                <a:solidFill>
                  <a:srgbClr val="002060"/>
                </a:solidFill>
                <a:latin typeface="+mj-lt"/>
              </a:rPr>
              <a:t> - </a:t>
            </a:r>
            <a:r>
              <a:rPr lang="pt-BR" sz="1400" dirty="0">
                <a:solidFill>
                  <a:schemeClr val="tx1"/>
                </a:solidFill>
                <a:latin typeface="+mj-lt"/>
              </a:rPr>
              <a:t>Redirecionamento</a:t>
            </a:r>
            <a:r>
              <a:rPr lang="pt-BR" sz="14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pt-BR" sz="1400" b="1" dirty="0">
                <a:solidFill>
                  <a:srgbClr val="FF0000"/>
                </a:solidFill>
                <a:latin typeface="+mj-lt"/>
              </a:rPr>
              <a:t>4XX</a:t>
            </a:r>
            <a:r>
              <a:rPr lang="pt-BR" sz="1400" dirty="0">
                <a:solidFill>
                  <a:schemeClr val="tx1"/>
                </a:solidFill>
                <a:latin typeface="+mj-lt"/>
              </a:rPr>
              <a:t> - Erro Cliente, </a:t>
            </a:r>
            <a:r>
              <a:rPr lang="pt-BR" sz="1400" b="1" dirty="0">
                <a:solidFill>
                  <a:srgbClr val="FF0000"/>
                </a:solidFill>
                <a:latin typeface="+mj-lt"/>
              </a:rPr>
              <a:t>5XX</a:t>
            </a:r>
            <a:r>
              <a:rPr lang="pt-BR" sz="1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BR" sz="1400" dirty="0">
                <a:solidFill>
                  <a:schemeClr val="tx1"/>
                </a:solidFill>
                <a:latin typeface="+mj-lt"/>
              </a:rPr>
              <a:t>- Erro Servidor.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3" name="Google Shape;169;p12">
            <a:extLst>
              <a:ext uri="{FF2B5EF4-FFF2-40B4-BE49-F238E27FC236}">
                <a16:creationId xmlns:a16="http://schemas.microsoft.com/office/drawing/2014/main" id="{047EBAAA-97A5-D265-C14B-CD7E53F69B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465692"/>
            <a:ext cx="2304256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1;p12">
            <a:extLst>
              <a:ext uri="{FF2B5EF4-FFF2-40B4-BE49-F238E27FC236}">
                <a16:creationId xmlns:a16="http://schemas.microsoft.com/office/drawing/2014/main" id="{009F69E2-7FC2-658F-7A76-F093C3898A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99545" y="651670"/>
            <a:ext cx="3105150" cy="70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2;p12">
            <a:extLst>
              <a:ext uri="{FF2B5EF4-FFF2-40B4-BE49-F238E27FC236}">
                <a16:creationId xmlns:a16="http://schemas.microsoft.com/office/drawing/2014/main" id="{8CF093FB-8035-8288-A3F4-2B181318032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5895" y="1425766"/>
            <a:ext cx="4032450" cy="18801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70;p12">
            <a:extLst>
              <a:ext uri="{FF2B5EF4-FFF2-40B4-BE49-F238E27FC236}">
                <a16:creationId xmlns:a16="http://schemas.microsoft.com/office/drawing/2014/main" id="{7080730D-5D90-7DC8-5038-F1C791C40F7B}"/>
              </a:ext>
            </a:extLst>
          </p:cNvPr>
          <p:cNvSpPr/>
          <p:nvPr/>
        </p:nvSpPr>
        <p:spPr>
          <a:xfrm>
            <a:off x="190550" y="1465692"/>
            <a:ext cx="2293218" cy="1944216"/>
          </a:xfrm>
          <a:prstGeom prst="rect">
            <a:avLst/>
          </a:prstGeom>
          <a:solidFill>
            <a:schemeClr val="lt1">
              <a:alpha val="858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33633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Ensemble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79;p13">
            <a:extLst>
              <a:ext uri="{FF2B5EF4-FFF2-40B4-BE49-F238E27FC236}">
                <a16:creationId xmlns:a16="http://schemas.microsoft.com/office/drawing/2014/main" id="{AF5F3943-C438-FB89-8188-019EF355123B}"/>
              </a:ext>
            </a:extLst>
          </p:cNvPr>
          <p:cNvSpPr/>
          <p:nvPr/>
        </p:nvSpPr>
        <p:spPr>
          <a:xfrm>
            <a:off x="3491880" y="2898822"/>
            <a:ext cx="892427" cy="1231112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2E75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180;p13">
            <a:extLst>
              <a:ext uri="{FF2B5EF4-FFF2-40B4-BE49-F238E27FC236}">
                <a16:creationId xmlns:a16="http://schemas.microsoft.com/office/drawing/2014/main" id="{28A7CEE5-158F-A820-0404-5E84F7BBE5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0595" y="1320630"/>
            <a:ext cx="1632185" cy="1373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2;p13">
            <a:extLst>
              <a:ext uri="{FF2B5EF4-FFF2-40B4-BE49-F238E27FC236}">
                <a16:creationId xmlns:a16="http://schemas.microsoft.com/office/drawing/2014/main" id="{02B86F9D-9C95-C099-6894-20E3794475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348" y="2869398"/>
            <a:ext cx="2833142" cy="2023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3;p13">
            <a:extLst>
              <a:ext uri="{FF2B5EF4-FFF2-40B4-BE49-F238E27FC236}">
                <a16:creationId xmlns:a16="http://schemas.microsoft.com/office/drawing/2014/main" id="{25F761F7-E2EA-61C1-9306-26B9F3C0A0D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560" y="1535082"/>
            <a:ext cx="2376264" cy="10871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AD316819-B968-E963-9892-D2C2CB0199E6}"/>
              </a:ext>
            </a:extLst>
          </p:cNvPr>
          <p:cNvSpPr/>
          <p:nvPr/>
        </p:nvSpPr>
        <p:spPr>
          <a:xfrm>
            <a:off x="5044627" y="840554"/>
            <a:ext cx="2592288" cy="96265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400" b="1" dirty="0">
              <a:solidFill>
                <a:srgbClr val="0F1C3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F1C3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Ambiente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Azure</a:t>
            </a:r>
            <a:endParaRPr lang="pt-BR" sz="1800" b="1" dirty="0">
              <a:solidFill>
                <a:srgbClr val="0F1C32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BF7337C1-4D68-6EFD-2739-29AE8851CCBD}"/>
              </a:ext>
            </a:extLst>
          </p:cNvPr>
          <p:cNvSpPr/>
          <p:nvPr/>
        </p:nvSpPr>
        <p:spPr>
          <a:xfrm>
            <a:off x="5344478" y="2307199"/>
            <a:ext cx="3583257" cy="265727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b="1" dirty="0"/>
              <a:t>Funcionalidades</a:t>
            </a:r>
          </a:p>
          <a:p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Enfileiramento de Mensagens;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Monitoramento;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Estatísticas de Tráfego;</a:t>
            </a:r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effectLst/>
                <a:latin typeface="+mj-lt"/>
                <a:ea typeface="Calibri" panose="020F0502020204030204" pitchFamily="34" charset="0"/>
              </a:rPr>
              <a:t>Base de dados com informações para apoio ao suporte em homologação e produção</a:t>
            </a:r>
            <a:r>
              <a:rPr lang="pt-BR" sz="1600" dirty="0">
                <a:latin typeface="+mj-lt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51745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Fluxo de Mensagens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90;p14">
            <a:extLst>
              <a:ext uri="{FF2B5EF4-FFF2-40B4-BE49-F238E27FC236}">
                <a16:creationId xmlns:a16="http://schemas.microsoft.com/office/drawing/2014/main" id="{C30BD5F0-8C0C-DD03-922F-82374CD51F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2200" y="1122445"/>
            <a:ext cx="2376160" cy="1678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3;p14">
            <a:extLst>
              <a:ext uri="{FF2B5EF4-FFF2-40B4-BE49-F238E27FC236}">
                <a16:creationId xmlns:a16="http://schemas.microsoft.com/office/drawing/2014/main" id="{F02E89CF-7B26-84BC-CA4D-4A4164BBE9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544" y="1227200"/>
            <a:ext cx="1872208" cy="14909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1;p14">
            <a:extLst>
              <a:ext uri="{FF2B5EF4-FFF2-40B4-BE49-F238E27FC236}">
                <a16:creationId xmlns:a16="http://schemas.microsoft.com/office/drawing/2014/main" id="{F99B2996-94FD-0648-2B7D-7EFCFBF32BE4}"/>
              </a:ext>
            </a:extLst>
          </p:cNvPr>
          <p:cNvSpPr/>
          <p:nvPr/>
        </p:nvSpPr>
        <p:spPr>
          <a:xfrm>
            <a:off x="2573697" y="766123"/>
            <a:ext cx="3384893" cy="2601062"/>
          </a:xfrm>
          <a:prstGeom prst="cloud">
            <a:avLst/>
          </a:prstGeom>
          <a:solidFill>
            <a:schemeClr val="lt1"/>
          </a:solidFill>
          <a:ln w="508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01;p14">
            <a:extLst>
              <a:ext uri="{FF2B5EF4-FFF2-40B4-BE49-F238E27FC236}">
                <a16:creationId xmlns:a16="http://schemas.microsoft.com/office/drawing/2014/main" id="{1B0D279C-BCC1-47FA-B34F-BF616798FCB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2243" y="1059582"/>
            <a:ext cx="144780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D56C178B-7412-F53F-DD72-52A0906A9F40}"/>
              </a:ext>
            </a:extLst>
          </p:cNvPr>
          <p:cNvSpPr/>
          <p:nvPr/>
        </p:nvSpPr>
        <p:spPr>
          <a:xfrm>
            <a:off x="3481057" y="1618238"/>
            <a:ext cx="1570171" cy="542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3E3D526E-C513-5173-3E8D-E425B4A174C9}"/>
              </a:ext>
            </a:extLst>
          </p:cNvPr>
          <p:cNvSpPr/>
          <p:nvPr/>
        </p:nvSpPr>
        <p:spPr>
          <a:xfrm rot="10800000">
            <a:off x="3481056" y="2300287"/>
            <a:ext cx="1570171" cy="542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6AF162D-6FF5-C017-89B7-21DBFB39A6F7}"/>
              </a:ext>
            </a:extLst>
          </p:cNvPr>
          <p:cNvSpPr/>
          <p:nvPr/>
        </p:nvSpPr>
        <p:spPr>
          <a:xfrm>
            <a:off x="3762085" y="2056662"/>
            <a:ext cx="1008112" cy="3600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006600"/>
                </a:solidFill>
              </a:rPr>
              <a:t>JSON</a:t>
            </a:r>
          </a:p>
        </p:txBody>
      </p:sp>
      <p:sp>
        <p:nvSpPr>
          <p:cNvPr id="10" name="Seta: Curva para Baixo 9">
            <a:extLst>
              <a:ext uri="{FF2B5EF4-FFF2-40B4-BE49-F238E27FC236}">
                <a16:creationId xmlns:a16="http://schemas.microsoft.com/office/drawing/2014/main" id="{7AC1A148-4AA6-67AD-430C-16A0F64EDC5B}"/>
              </a:ext>
            </a:extLst>
          </p:cNvPr>
          <p:cNvSpPr/>
          <p:nvPr/>
        </p:nvSpPr>
        <p:spPr>
          <a:xfrm>
            <a:off x="1857354" y="656865"/>
            <a:ext cx="1080120" cy="54292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: Curva para Baixo 10">
            <a:extLst>
              <a:ext uri="{FF2B5EF4-FFF2-40B4-BE49-F238E27FC236}">
                <a16:creationId xmlns:a16="http://schemas.microsoft.com/office/drawing/2014/main" id="{AA6A60E9-D668-C2A4-4096-3DE744DD0632}"/>
              </a:ext>
            </a:extLst>
          </p:cNvPr>
          <p:cNvSpPr/>
          <p:nvPr/>
        </p:nvSpPr>
        <p:spPr>
          <a:xfrm>
            <a:off x="5902804" y="579520"/>
            <a:ext cx="1080120" cy="54292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Google Shape;198;p14">
            <a:extLst>
              <a:ext uri="{FF2B5EF4-FFF2-40B4-BE49-F238E27FC236}">
                <a16:creationId xmlns:a16="http://schemas.microsoft.com/office/drawing/2014/main" id="{4FCD53C8-A03E-A8CC-1ACE-A8B2957DA871}"/>
              </a:ext>
            </a:extLst>
          </p:cNvPr>
          <p:cNvSpPr/>
          <p:nvPr/>
        </p:nvSpPr>
        <p:spPr>
          <a:xfrm rot="10800000">
            <a:off x="5552410" y="2840485"/>
            <a:ext cx="1430514" cy="576065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98;p14">
            <a:extLst>
              <a:ext uri="{FF2B5EF4-FFF2-40B4-BE49-F238E27FC236}">
                <a16:creationId xmlns:a16="http://schemas.microsoft.com/office/drawing/2014/main" id="{B7026DD9-EC18-14C1-38A4-AB4499755597}"/>
              </a:ext>
            </a:extLst>
          </p:cNvPr>
          <p:cNvSpPr/>
          <p:nvPr/>
        </p:nvSpPr>
        <p:spPr>
          <a:xfrm rot="10800000">
            <a:off x="1514195" y="2975748"/>
            <a:ext cx="1422204" cy="576065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B02AFBC7-00F2-E1B1-8D4C-4CE849CAC715}"/>
              </a:ext>
            </a:extLst>
          </p:cNvPr>
          <p:cNvSpPr/>
          <p:nvPr/>
        </p:nvSpPr>
        <p:spPr>
          <a:xfrm>
            <a:off x="1907704" y="3789082"/>
            <a:ext cx="5400600" cy="129614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rgbClr val="FF0000"/>
                </a:solidFill>
              </a:rPr>
              <a:t>Vantagens do JSON</a:t>
            </a:r>
          </a:p>
          <a:p>
            <a:r>
              <a:rPr lang="pt-BR" sz="1600" dirty="0"/>
              <a:t>Economia em processamento e tráfego de dados;</a:t>
            </a:r>
          </a:p>
          <a:p>
            <a:r>
              <a:rPr lang="pt-BR" sz="1600" dirty="0"/>
              <a:t>Sintaxe simples, fácil aprendizado e implementação;</a:t>
            </a:r>
          </a:p>
          <a:p>
            <a:r>
              <a:rPr lang="pt-BR" sz="1600" dirty="0"/>
              <a:t>Facilidade de desenvolvimento;</a:t>
            </a:r>
          </a:p>
        </p:txBody>
      </p:sp>
    </p:spTree>
    <p:extLst>
      <p:ext uri="{BB962C8B-B14F-4D97-AF65-F5344CB8AC3E}">
        <p14:creationId xmlns:p14="http://schemas.microsoft.com/office/powerpoint/2010/main" val="244801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Ambientes Operacionais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753CAB9-062A-4E2A-B386-D24224EE37C9}"/>
              </a:ext>
            </a:extLst>
          </p:cNvPr>
          <p:cNvSpPr/>
          <p:nvPr/>
        </p:nvSpPr>
        <p:spPr>
          <a:xfrm>
            <a:off x="3164342" y="2013266"/>
            <a:ext cx="2803858" cy="2210926"/>
          </a:xfrm>
          <a:prstGeom prst="roundRect">
            <a:avLst/>
          </a:prstGeom>
          <a:ln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E5EC22-BB11-2A55-E68B-A3C14DECD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2" y="1739403"/>
            <a:ext cx="2384502" cy="26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ADC357-788F-F7CF-2C42-96A53DDB9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84" y="1739404"/>
            <a:ext cx="2448272" cy="277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210;p15">
            <a:extLst>
              <a:ext uri="{FF2B5EF4-FFF2-40B4-BE49-F238E27FC236}">
                <a16:creationId xmlns:a16="http://schemas.microsoft.com/office/drawing/2014/main" id="{D03CE72D-7992-7C6D-61C6-EB87AF7489A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0138" y="2097508"/>
            <a:ext cx="1416021" cy="9250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A014385-DFDA-FC6A-3CD2-CA4A00DA53E9}"/>
              </a:ext>
            </a:extLst>
          </p:cNvPr>
          <p:cNvSpPr/>
          <p:nvPr/>
        </p:nvSpPr>
        <p:spPr>
          <a:xfrm>
            <a:off x="3275856" y="2907846"/>
            <a:ext cx="2556525" cy="628937"/>
          </a:xfrm>
          <a:prstGeom prst="roundRect">
            <a:avLst/>
          </a:prstGeom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200" dirty="0"/>
              <a:t>Tombamento das Bases, </a:t>
            </a:r>
          </a:p>
          <a:p>
            <a:pPr algn="ctr"/>
            <a:r>
              <a:rPr lang="pt-BR" sz="1200" dirty="0"/>
              <a:t>de Produção para Homologação,</a:t>
            </a:r>
          </a:p>
          <a:p>
            <a:pPr algn="ctr"/>
            <a:r>
              <a:rPr lang="pt-BR" sz="1200" dirty="0"/>
              <a:t>ocorrem aos Sábados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507919C-FB3C-52F1-343B-0D45DE68B2BE}"/>
              </a:ext>
            </a:extLst>
          </p:cNvPr>
          <p:cNvSpPr/>
          <p:nvPr/>
        </p:nvSpPr>
        <p:spPr>
          <a:xfrm>
            <a:off x="3487426" y="1115189"/>
            <a:ext cx="2169148" cy="710298"/>
          </a:xfrm>
          <a:prstGeom prst="roundRect">
            <a:avLst/>
          </a:prstGeom>
          <a:ln>
            <a:solidFill>
              <a:srgbClr val="00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Migração sem necessidade de Autorização</a:t>
            </a:r>
            <a:endParaRPr lang="pt-BR" sz="1200" dirty="0">
              <a:latin typeface="+mj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Mesma Credencial</a:t>
            </a:r>
            <a:endParaRPr lang="pt-BR" sz="1200" b="1" dirty="0">
              <a:latin typeface="+mj-lt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5E1C5B6-4E8B-C405-4C99-DE42A73CD605}"/>
              </a:ext>
            </a:extLst>
          </p:cNvPr>
          <p:cNvSpPr/>
          <p:nvPr/>
        </p:nvSpPr>
        <p:spPr>
          <a:xfrm>
            <a:off x="6352784" y="1154663"/>
            <a:ext cx="2223487" cy="576064"/>
          </a:xfrm>
          <a:prstGeom prst="roundRect">
            <a:avLst/>
          </a:prstGeom>
          <a:ln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b="1" dirty="0"/>
              <a:t>Produção: 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DBAA6104-F49A-A575-52EF-868D79634191}"/>
              </a:ext>
            </a:extLst>
          </p:cNvPr>
          <p:cNvSpPr/>
          <p:nvPr/>
        </p:nvSpPr>
        <p:spPr>
          <a:xfrm>
            <a:off x="140044" y="4508685"/>
            <a:ext cx="4104456" cy="510902"/>
          </a:xfrm>
          <a:prstGeom prst="roundRect">
            <a:avLst/>
          </a:prstGeom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https://homologacaointegracaosed.educacao.sp.gov.br/ncaapi/api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701BDB0-84AA-114C-35E3-AB2EC3E4A635}"/>
              </a:ext>
            </a:extLst>
          </p:cNvPr>
          <p:cNvSpPr/>
          <p:nvPr/>
        </p:nvSpPr>
        <p:spPr>
          <a:xfrm>
            <a:off x="4841702" y="4531774"/>
            <a:ext cx="4168019" cy="51090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https://integracaosed.educacao.sp.gov.br/ncaapi/api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008E66B-C8E3-5BFE-2765-3372A53AF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527" y="1254544"/>
            <a:ext cx="857133" cy="37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83A623C6-A773-09C9-5D0D-94499327BC23}"/>
              </a:ext>
            </a:extLst>
          </p:cNvPr>
          <p:cNvSpPr/>
          <p:nvPr/>
        </p:nvSpPr>
        <p:spPr>
          <a:xfrm>
            <a:off x="583375" y="1070027"/>
            <a:ext cx="2223487" cy="576064"/>
          </a:xfrm>
          <a:prstGeom prst="roundRect">
            <a:avLst/>
          </a:prstGeom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Homologação</a:t>
            </a:r>
            <a:r>
              <a:rPr lang="pt-BR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06:00h as 23:00h se seg. a sab.</a:t>
            </a:r>
            <a:endParaRPr lang="pt-BR" dirty="0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9C7DC0FA-E65B-5C74-221C-67DD80FA55AB}"/>
              </a:ext>
            </a:extLst>
          </p:cNvPr>
          <p:cNvSpPr/>
          <p:nvPr/>
        </p:nvSpPr>
        <p:spPr>
          <a:xfrm>
            <a:off x="5794464" y="251459"/>
            <a:ext cx="3168352" cy="710298"/>
          </a:xfrm>
          <a:prstGeom prst="roundRect">
            <a:avLst/>
          </a:prstGeom>
          <a:ln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No ambiente de </a:t>
            </a:r>
            <a:r>
              <a:rPr lang="pt-BR" sz="12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homologação</a:t>
            </a:r>
            <a:r>
              <a:rPr lang="pt-BR" sz="1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as informações não são mascaradas, ou seja é </a:t>
            </a:r>
            <a:r>
              <a:rPr lang="pt-BR" sz="12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semelhante</a:t>
            </a:r>
            <a:r>
              <a:rPr lang="pt-BR" sz="1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ao ambiente de </a:t>
            </a:r>
            <a:r>
              <a:rPr lang="pt-BR" sz="12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produção</a:t>
            </a:r>
            <a:endParaRPr lang="pt-BR" sz="1200" b="1" dirty="0">
              <a:latin typeface="+mj-lt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ACF1896D-EC29-D607-5183-0039CDB98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500" y="3536784"/>
            <a:ext cx="897275" cy="6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88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Acesso ao Suporte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8C8A1D3-0EA7-F284-4909-9FE1AEB16330}"/>
              </a:ext>
            </a:extLst>
          </p:cNvPr>
          <p:cNvSpPr/>
          <p:nvPr/>
        </p:nvSpPr>
        <p:spPr>
          <a:xfrm>
            <a:off x="827584" y="951570"/>
            <a:ext cx="7200800" cy="349238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dirty="0"/>
              <a:t>Horário de Atendimento: </a:t>
            </a:r>
            <a:r>
              <a:rPr lang="pt-BR" sz="1600" b="1" dirty="0">
                <a:solidFill>
                  <a:srgbClr val="FF0000"/>
                </a:solidFill>
              </a:rPr>
              <a:t>Segunda a Sexta das 09:00 às 17:00 horas</a:t>
            </a:r>
            <a:endParaRPr lang="pt-BR" sz="1600" dirty="0"/>
          </a:p>
          <a:p>
            <a:r>
              <a:rPr lang="pt-BR" sz="1600" dirty="0"/>
              <a:t>Por meio do e-mail</a:t>
            </a:r>
            <a:r>
              <a:rPr lang="pt-BR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pt-BR" sz="1600" b="1" dirty="0">
                <a:solidFill>
                  <a:schemeClr val="bg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icalunos@sp.gov.br</a:t>
            </a:r>
            <a:r>
              <a:rPr lang="pt-BR" sz="1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</a:p>
          <a:p>
            <a:endParaRPr lang="pt-BR" sz="1600" dirty="0"/>
          </a:p>
          <a:p>
            <a:r>
              <a:rPr lang="pt-BR" sz="1600" b="1" dirty="0">
                <a:solidFill>
                  <a:srgbClr val="006600"/>
                </a:solidFill>
              </a:rPr>
              <a:t>Suporte: </a:t>
            </a:r>
          </a:p>
          <a:p>
            <a:endParaRPr lang="pt-B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Apoio na homologação/testes;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Apoio na resolução de bugs;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Esclarecimento de dúvidas pertinentes ao consumo das API’s;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/>
          </a:p>
          <a:p>
            <a:r>
              <a:rPr lang="pt-BR" sz="1600" dirty="0"/>
              <a:t>O time de suporte não tem autonomia para alterar regras de negócios, parâmetros da interface ou incluir novas funcionalidades. Nesses casos, a SME deve entrar em contato direto com a Secretaria da Educação.</a:t>
            </a:r>
            <a:endParaRPr lang="pt-B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2F0EF3-CD21-0C39-249E-0EF969ADB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25700">
            <a:off x="4423407" y="1588286"/>
            <a:ext cx="10287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4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dirty="0">
                <a:latin typeface="Calibri"/>
                <a:ea typeface="Calibri"/>
                <a:cs typeface="Calibri"/>
                <a:sym typeface="Calibri"/>
              </a:rPr>
              <a:t>Índice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2836D2C-A514-7EB6-C127-FBF181FBBE0F}"/>
              </a:ext>
            </a:extLst>
          </p:cNvPr>
          <p:cNvSpPr/>
          <p:nvPr/>
        </p:nvSpPr>
        <p:spPr>
          <a:xfrm>
            <a:off x="2233361" y="1455917"/>
            <a:ext cx="1265977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sz="1600" dirty="0">
                <a:solidFill>
                  <a:schemeClr val="tx1"/>
                </a:solidFill>
              </a:rPr>
              <a:t> Objetivos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62E11A8-7969-1CB0-87AC-860AB3DD29BA}"/>
              </a:ext>
            </a:extLst>
          </p:cNvPr>
          <p:cNvSpPr/>
          <p:nvPr/>
        </p:nvSpPr>
        <p:spPr>
          <a:xfrm>
            <a:off x="2233361" y="1874617"/>
            <a:ext cx="271670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sz="1600" dirty="0">
                <a:solidFill>
                  <a:schemeClr val="tx1"/>
                </a:solidFill>
              </a:rPr>
              <a:t> Apresentação das Equipes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5626FF2-DD40-6465-7937-178CD55D526D}"/>
              </a:ext>
            </a:extLst>
          </p:cNvPr>
          <p:cNvSpPr/>
          <p:nvPr/>
        </p:nvSpPr>
        <p:spPr>
          <a:xfrm>
            <a:off x="2233361" y="2282124"/>
            <a:ext cx="334096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sz="1600" dirty="0">
                <a:solidFill>
                  <a:schemeClr val="tx1"/>
                </a:solidFill>
              </a:rPr>
              <a:t> Processos: Integração e Suporte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3B1B750-09D0-BDCF-808C-170EDFE3FA4B}"/>
              </a:ext>
            </a:extLst>
          </p:cNvPr>
          <p:cNvSpPr/>
          <p:nvPr/>
        </p:nvSpPr>
        <p:spPr>
          <a:xfrm>
            <a:off x="2233361" y="2756462"/>
            <a:ext cx="167042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sz="1600" dirty="0">
                <a:solidFill>
                  <a:schemeClr val="tx1"/>
                </a:solidFill>
              </a:rPr>
              <a:t> Visão Técnica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D4B3103-1326-0618-CDDA-876638A86CBA}"/>
              </a:ext>
            </a:extLst>
          </p:cNvPr>
          <p:cNvSpPr/>
          <p:nvPr/>
        </p:nvSpPr>
        <p:spPr>
          <a:xfrm>
            <a:off x="2233361" y="3190131"/>
            <a:ext cx="214520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sz="1600" dirty="0">
                <a:solidFill>
                  <a:schemeClr val="tx1"/>
                </a:solidFill>
              </a:rPr>
              <a:t> Pontos de Atenção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801F94CD-6522-06FE-9B6C-4674B15F6F1A}"/>
              </a:ext>
            </a:extLst>
          </p:cNvPr>
          <p:cNvSpPr/>
          <p:nvPr/>
        </p:nvSpPr>
        <p:spPr>
          <a:xfrm>
            <a:off x="2233361" y="3646884"/>
            <a:ext cx="367240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sz="1600" dirty="0">
                <a:solidFill>
                  <a:schemeClr val="tx1"/>
                </a:solidFill>
              </a:rPr>
              <a:t> Recomendações / Boas Práticas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AA249FB-FFE6-4E1D-0672-58DE296E3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02" y="2671383"/>
            <a:ext cx="418746" cy="4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27CCBD3-C27C-0CED-E11A-5C8880CCC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02" y="3572899"/>
            <a:ext cx="418746" cy="4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522D3E-C5D3-41C3-1C63-4B9480DB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02" y="3100017"/>
            <a:ext cx="418746" cy="4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EB2F61B-EC3D-EBB6-B459-D6C907D8D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02" y="2225927"/>
            <a:ext cx="418746" cy="4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72699C6-E5C8-0E92-2352-6522068E7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32" y="1812812"/>
            <a:ext cx="418746" cy="4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98B0779-326D-09C4-9479-DA19E6E6F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762" y="1387054"/>
            <a:ext cx="418746" cy="4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Serviços Disponíveis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243;p17">
            <a:extLst>
              <a:ext uri="{FF2B5EF4-FFF2-40B4-BE49-F238E27FC236}">
                <a16:creationId xmlns:a16="http://schemas.microsoft.com/office/drawing/2014/main" id="{1DFDBA0A-C34F-A704-5A39-514DD815A3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5696" y="987574"/>
            <a:ext cx="4309442" cy="28998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8F6F586-A7F0-8687-6E6C-925D9D37EA12}"/>
              </a:ext>
            </a:extLst>
          </p:cNvPr>
          <p:cNvSpPr/>
          <p:nvPr/>
        </p:nvSpPr>
        <p:spPr>
          <a:xfrm>
            <a:off x="107504" y="4155926"/>
            <a:ext cx="8928992" cy="50405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dirty="0"/>
              <a:t>https://homologacaointegracaosed.educacao.sp.gov.br/documentacao/cadastrodealunos/REST/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6939634-6E7F-EE77-85D3-5591D4659921}"/>
              </a:ext>
            </a:extLst>
          </p:cNvPr>
          <p:cNvSpPr/>
          <p:nvPr/>
        </p:nvSpPr>
        <p:spPr>
          <a:xfrm>
            <a:off x="6516216" y="987574"/>
            <a:ext cx="2376264" cy="86409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Aproximadamente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pt-BR" sz="1400" b="1" dirty="0">
                <a:solidFill>
                  <a:srgbClr val="006600"/>
                </a:solidFill>
                <a:latin typeface="+mj-lt"/>
                <a:ea typeface="Calibri"/>
                <a:cs typeface="Calibri"/>
                <a:sym typeface="Calibri"/>
              </a:rPr>
              <a:t>80</a:t>
            </a:r>
            <a:r>
              <a:rPr lang="pt-BR" sz="1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Serviços </a:t>
            </a:r>
            <a:endParaRPr lang="pt-BR" dirty="0">
              <a:latin typeface="+mj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Obs.: Não há necessidade de consumir todos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448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Funcionalidades indisponíveis em determinados períodos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7E7AFAA-20BB-BD1E-C93B-BD8D92CDC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7694"/>
            <a:ext cx="1536216" cy="139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C39E8CD-0114-A2C8-012F-F58AF1AD8096}"/>
              </a:ext>
            </a:extLst>
          </p:cNvPr>
          <p:cNvSpPr/>
          <p:nvPr/>
        </p:nvSpPr>
        <p:spPr>
          <a:xfrm>
            <a:off x="2771800" y="1182865"/>
            <a:ext cx="5688632" cy="316835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Atenção</a:t>
            </a:r>
          </a:p>
          <a:p>
            <a:pPr algn="ctr"/>
            <a:endParaRPr lang="pt-BR" dirty="0"/>
          </a:p>
          <a:p>
            <a:pPr algn="ctr"/>
            <a:r>
              <a:rPr lang="pt-BR" sz="1600" dirty="0"/>
              <a:t>Em determinados períodos uma ou outra funcionalidade poderá ficar indisponível, em razão do calendário escolar</a:t>
            </a:r>
          </a:p>
          <a:p>
            <a:pPr algn="ctr"/>
            <a:endParaRPr lang="pt-BR" sz="1600" dirty="0"/>
          </a:p>
          <a:p>
            <a:pPr algn="ctr"/>
            <a:r>
              <a:rPr lang="pt-BR" sz="1600" dirty="0"/>
              <a:t>Exemplo: Remanejar/Matricula</a:t>
            </a:r>
          </a:p>
          <a:p>
            <a:pPr algn="ctr"/>
            <a:endParaRPr lang="pt-BR" sz="1600" dirty="0"/>
          </a:p>
          <a:p>
            <a:pPr algn="ctr"/>
            <a:r>
              <a:rPr lang="pt-BR" sz="1600" dirty="0"/>
              <a:t>Em determinados períodos, a chamada da API</a:t>
            </a:r>
          </a:p>
          <a:p>
            <a:pPr algn="ctr"/>
            <a:r>
              <a:rPr lang="pt-BR" sz="1600" dirty="0"/>
              <a:t>pode retornar essa resposta:</a:t>
            </a:r>
          </a:p>
          <a:p>
            <a:pPr algn="ctr"/>
            <a:endParaRPr lang="pt-BR" sz="1600" dirty="0"/>
          </a:p>
          <a:p>
            <a:pPr algn="ctr"/>
            <a:r>
              <a:rPr lang="pt-BR" sz="1600" dirty="0">
                <a:solidFill>
                  <a:srgbClr val="FF0000"/>
                </a:solidFill>
              </a:rPr>
              <a:t>"Não existe parâmetro aberto/ativo para remanejamento"</a:t>
            </a:r>
          </a:p>
        </p:txBody>
      </p:sp>
    </p:spTree>
    <p:extLst>
      <p:ext uri="{BB962C8B-B14F-4D97-AF65-F5344CB8AC3E}">
        <p14:creationId xmlns:p14="http://schemas.microsoft.com/office/powerpoint/2010/main" val="417960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Exemplo: Serviço </a:t>
            </a:r>
            <a:r>
              <a:rPr lang="pt-BR" sz="1350" b="1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ListarAluno</a:t>
            </a: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251;p18">
            <a:extLst>
              <a:ext uri="{FF2B5EF4-FFF2-40B4-BE49-F238E27FC236}">
                <a16:creationId xmlns:a16="http://schemas.microsoft.com/office/drawing/2014/main" id="{E73A0A1D-2270-6E38-8F04-A83C120271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6412" y="650532"/>
            <a:ext cx="3732077" cy="438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52;p18">
            <a:extLst>
              <a:ext uri="{FF2B5EF4-FFF2-40B4-BE49-F238E27FC236}">
                <a16:creationId xmlns:a16="http://schemas.microsoft.com/office/drawing/2014/main" id="{09FD178F-968B-942A-7388-58980F2E82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027" y="652961"/>
            <a:ext cx="3657777" cy="43871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D018956-91DA-0DE0-8694-6264BCB10D79}"/>
              </a:ext>
            </a:extLst>
          </p:cNvPr>
          <p:cNvSpPr/>
          <p:nvPr/>
        </p:nvSpPr>
        <p:spPr>
          <a:xfrm>
            <a:off x="467544" y="1282726"/>
            <a:ext cx="1656184" cy="288032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EA419A7-ADCB-3C0E-488B-8FB93B632CDA}"/>
              </a:ext>
            </a:extLst>
          </p:cNvPr>
          <p:cNvSpPr/>
          <p:nvPr/>
        </p:nvSpPr>
        <p:spPr>
          <a:xfrm>
            <a:off x="458027" y="2362846"/>
            <a:ext cx="2133145" cy="288032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2AF72B3-67D4-46D4-10B0-6B8F66004C05}"/>
              </a:ext>
            </a:extLst>
          </p:cNvPr>
          <p:cNvSpPr/>
          <p:nvPr/>
        </p:nvSpPr>
        <p:spPr>
          <a:xfrm>
            <a:off x="4962135" y="650532"/>
            <a:ext cx="1194041" cy="288032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3723D18-9EFE-0757-2EC6-1953098C43B1}"/>
              </a:ext>
            </a:extLst>
          </p:cNvPr>
          <p:cNvSpPr/>
          <p:nvPr/>
        </p:nvSpPr>
        <p:spPr>
          <a:xfrm>
            <a:off x="4957570" y="1282726"/>
            <a:ext cx="2710773" cy="144016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046F387-125E-013B-F642-8122A5F3485F}"/>
              </a:ext>
            </a:extLst>
          </p:cNvPr>
          <p:cNvSpPr/>
          <p:nvPr/>
        </p:nvSpPr>
        <p:spPr>
          <a:xfrm>
            <a:off x="4967923" y="3089405"/>
            <a:ext cx="2710773" cy="144016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2EA3979-8F1A-6EDF-1B14-D973B0F6E374}"/>
              </a:ext>
            </a:extLst>
          </p:cNvPr>
          <p:cNvSpPr/>
          <p:nvPr/>
        </p:nvSpPr>
        <p:spPr>
          <a:xfrm>
            <a:off x="4938317" y="4651224"/>
            <a:ext cx="3720172" cy="28803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41010D6-0316-F60C-4D9C-A7EB7E1F2D42}"/>
              </a:ext>
            </a:extLst>
          </p:cNvPr>
          <p:cNvSpPr/>
          <p:nvPr/>
        </p:nvSpPr>
        <p:spPr>
          <a:xfrm>
            <a:off x="4938317" y="983628"/>
            <a:ext cx="785811" cy="14401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24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Exemplo: Serviço </a:t>
            </a:r>
            <a:r>
              <a:rPr lang="pt-BR" sz="1350" b="1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ListarAluno</a:t>
            </a: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(Chamada via </a:t>
            </a:r>
            <a:r>
              <a:rPr lang="pt-BR" sz="1350" b="1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Postman</a:t>
            </a: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pt-BR"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99DC99C-1B4B-2223-3E8E-D774F34CF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15566"/>
            <a:ext cx="8799761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9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Credenciais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50B9BDA-4A7A-3BF0-8558-6420E3590B57}"/>
              </a:ext>
            </a:extLst>
          </p:cNvPr>
          <p:cNvSpPr/>
          <p:nvPr/>
        </p:nvSpPr>
        <p:spPr>
          <a:xfrm>
            <a:off x="611560" y="1347614"/>
            <a:ext cx="5184576" cy="25202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Gerados pela Equipe de Suporte, enviados pelo      Claudinei.</a:t>
            </a:r>
            <a:endParaRPr lang="pt-BR" sz="1600"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rgbClr val="ADADAD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 Usuário..: </a:t>
            </a:r>
            <a:r>
              <a:rPr lang="pt-BR" sz="1600" b="1" dirty="0">
                <a:solidFill>
                  <a:srgbClr val="FFC000"/>
                </a:solidFill>
                <a:latin typeface="+mj-lt"/>
                <a:ea typeface="Calibri"/>
                <a:cs typeface="Calibri"/>
                <a:sym typeface="Calibri"/>
              </a:rPr>
              <a:t>******</a:t>
            </a:r>
            <a:endParaRPr lang="pt-BR" sz="1600" b="1"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ADADAD"/>
                </a:solidFill>
                <a:latin typeface="+mj-lt"/>
                <a:ea typeface="Calibri"/>
                <a:cs typeface="Calibri"/>
                <a:sym typeface="Calibri"/>
              </a:rPr>
              <a:t>  </a:t>
            </a: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Senha....: </a:t>
            </a:r>
            <a:r>
              <a:rPr lang="pt-BR" sz="1600" b="1" dirty="0">
                <a:solidFill>
                  <a:srgbClr val="FF3300"/>
                </a:solidFill>
                <a:latin typeface="+mj-lt"/>
                <a:ea typeface="Calibri"/>
                <a:cs typeface="Calibri"/>
                <a:sym typeface="Calibri"/>
              </a:rPr>
              <a:t>*********</a:t>
            </a:r>
            <a:endParaRPr lang="pt-BR" sz="1600"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ADADAD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lang="pt-BR" sz="1600" dirty="0">
              <a:latin typeface="+mj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Obs.: Usuário e a senha são os mesmos para o ambiente de produção e homologação.</a:t>
            </a:r>
            <a:endParaRPr lang="pt-BR" sz="1600" dirty="0">
              <a:latin typeface="+mj-lt"/>
            </a:endParaRPr>
          </a:p>
        </p:txBody>
      </p:sp>
      <p:pic>
        <p:nvPicPr>
          <p:cNvPr id="3" name="Google Shape;266;p19">
            <a:extLst>
              <a:ext uri="{FF2B5EF4-FFF2-40B4-BE49-F238E27FC236}">
                <a16:creationId xmlns:a16="http://schemas.microsoft.com/office/drawing/2014/main" id="{C7A246EB-E2DE-DF2A-7DBB-A56D28EC6A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4208" y="1725914"/>
            <a:ext cx="2277018" cy="2141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38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Token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B4D6610-B368-F1F3-78A6-C54353A30A62}"/>
              </a:ext>
            </a:extLst>
          </p:cNvPr>
          <p:cNvSpPr/>
          <p:nvPr/>
        </p:nvSpPr>
        <p:spPr>
          <a:xfrm>
            <a:off x="467544" y="699542"/>
            <a:ext cx="4824536" cy="25202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oogle Shape;277;p20">
            <a:extLst>
              <a:ext uri="{FF2B5EF4-FFF2-40B4-BE49-F238E27FC236}">
                <a16:creationId xmlns:a16="http://schemas.microsoft.com/office/drawing/2014/main" id="{13B6FA24-7993-3CFF-9F43-159A5A153DF3}"/>
              </a:ext>
            </a:extLst>
          </p:cNvPr>
          <p:cNvGrpSpPr/>
          <p:nvPr/>
        </p:nvGrpSpPr>
        <p:grpSpPr>
          <a:xfrm>
            <a:off x="584521" y="1020937"/>
            <a:ext cx="3496164" cy="1910854"/>
            <a:chOff x="6383238" y="1088739"/>
            <a:chExt cx="3423712" cy="1780242"/>
          </a:xfrm>
        </p:grpSpPr>
        <p:pic>
          <p:nvPicPr>
            <p:cNvPr id="4" name="Google Shape;278;p20">
              <a:extLst>
                <a:ext uri="{FF2B5EF4-FFF2-40B4-BE49-F238E27FC236}">
                  <a16:creationId xmlns:a16="http://schemas.microsoft.com/office/drawing/2014/main" id="{CB6FC619-3C75-F4BF-BE01-28FB733B8FC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031580" y="1088739"/>
              <a:ext cx="1775370" cy="9361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80;p20">
              <a:extLst>
                <a:ext uri="{FF2B5EF4-FFF2-40B4-BE49-F238E27FC236}">
                  <a16:creationId xmlns:a16="http://schemas.microsoft.com/office/drawing/2014/main" id="{ED7E8DC0-042F-EC3D-9984-9C14354709C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83238" y="1556792"/>
              <a:ext cx="1648342" cy="13121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F71DD3F-0733-4633-5293-1E5F5252FBC6}"/>
              </a:ext>
            </a:extLst>
          </p:cNvPr>
          <p:cNvSpPr/>
          <p:nvPr/>
        </p:nvSpPr>
        <p:spPr>
          <a:xfrm>
            <a:off x="2411760" y="2025721"/>
            <a:ext cx="2592288" cy="83406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Validação do Token</a:t>
            </a:r>
            <a:r>
              <a:rPr lang="pt-BR" sz="1800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lang="pt-BR" sz="1800" dirty="0">
              <a:latin typeface="+mj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a cada </a:t>
            </a:r>
            <a:r>
              <a:rPr lang="pt-BR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30</a:t>
            </a:r>
            <a:r>
              <a:rPr lang="pt-BR" sz="1800" dirty="0">
                <a:solidFill>
                  <a:srgbClr val="ADADAD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pt-BR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minutos</a:t>
            </a:r>
            <a:endParaRPr lang="pt-BR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A840865-5471-10FB-3784-3B355B98E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201" y="3412869"/>
            <a:ext cx="1152129" cy="10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1292A86-1745-88A4-0538-DE0702393EAB}"/>
              </a:ext>
            </a:extLst>
          </p:cNvPr>
          <p:cNvSpPr/>
          <p:nvPr/>
        </p:nvSpPr>
        <p:spPr>
          <a:xfrm>
            <a:off x="467544" y="3389174"/>
            <a:ext cx="4824536" cy="139869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FF0000"/>
                </a:solidFill>
              </a:rPr>
              <a:t>Recomendação</a:t>
            </a:r>
            <a:r>
              <a:rPr lang="pt-BR" sz="16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pt-BR" sz="1600" dirty="0"/>
              <a:t>Valide o Token a cada </a:t>
            </a:r>
            <a:r>
              <a:rPr lang="pt-BR" sz="2000" b="1" dirty="0">
                <a:solidFill>
                  <a:srgbClr val="006600"/>
                </a:solidFill>
              </a:rPr>
              <a:t>29</a:t>
            </a:r>
            <a:r>
              <a:rPr lang="pt-BR" sz="1600" dirty="0"/>
              <a:t> minutos para uma </a:t>
            </a:r>
          </a:p>
          <a:p>
            <a:pPr algn="ctr"/>
            <a:r>
              <a:rPr lang="pt-BR" sz="1600" dirty="0"/>
              <a:t>melhor performance do sistema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DC57E8F-721E-5E78-D803-CAEC819C6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05176"/>
            <a:ext cx="3207972" cy="132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4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outProcessID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C7B3145-8A2E-1D7D-DC03-031D9E027E45}"/>
              </a:ext>
            </a:extLst>
          </p:cNvPr>
          <p:cNvSpPr/>
          <p:nvPr/>
        </p:nvSpPr>
        <p:spPr>
          <a:xfrm>
            <a:off x="467544" y="987574"/>
            <a:ext cx="3024336" cy="132321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800" b="1" dirty="0">
                <a:solidFill>
                  <a:srgbClr val="FF0000"/>
                </a:solidFill>
              </a:rPr>
              <a:t>outProcessID</a:t>
            </a:r>
            <a:r>
              <a:rPr lang="pt-BR" sz="1800" dirty="0"/>
              <a:t> </a:t>
            </a:r>
          </a:p>
          <a:p>
            <a:pPr algn="ctr"/>
            <a:r>
              <a:rPr lang="pt-BR" sz="1600" dirty="0"/>
              <a:t>é o protocolo do serviço </a:t>
            </a:r>
          </a:p>
          <a:p>
            <a:pPr algn="ctr"/>
            <a:r>
              <a:rPr lang="pt-BR" sz="1600" dirty="0"/>
              <a:t>consumido na API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DE8C609-5667-5128-8C74-6598D83CB844}"/>
              </a:ext>
            </a:extLst>
          </p:cNvPr>
          <p:cNvSpPr/>
          <p:nvPr/>
        </p:nvSpPr>
        <p:spPr>
          <a:xfrm>
            <a:off x="467544" y="3003798"/>
            <a:ext cx="4824536" cy="139869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800" b="1" dirty="0">
                <a:solidFill>
                  <a:srgbClr val="FF0000"/>
                </a:solidFill>
              </a:rPr>
              <a:t>Imprescindível</a:t>
            </a:r>
            <a:r>
              <a:rPr lang="pt-BR" sz="1800" dirty="0"/>
              <a:t> </a:t>
            </a:r>
          </a:p>
          <a:p>
            <a:pPr algn="ctr"/>
            <a:r>
              <a:rPr lang="pt-BR" sz="1600" dirty="0">
                <a:latin typeface="+mj-lt"/>
              </a:rPr>
              <a:t>Ao abrir um chamado enviar o outProcessID.</a:t>
            </a:r>
          </a:p>
          <a:p>
            <a:pPr algn="ctr"/>
            <a:r>
              <a:rPr lang="pt-BR" sz="1600" dirty="0">
                <a:effectLst/>
                <a:latin typeface="+mj-lt"/>
                <a:ea typeface="Calibri" panose="020F0502020204030204" pitchFamily="34" charset="0"/>
              </a:rPr>
              <a:t>Por meio desse parâmetro é possível localizar a informação do acesso nos registros do Ensemble</a:t>
            </a:r>
            <a:endParaRPr lang="pt-BR" sz="1600" dirty="0">
              <a:latin typeface="+mj-l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7DB2722-FFCD-80B8-5F0A-ABADB22D2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201" y="3412869"/>
            <a:ext cx="1152129" cy="10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AA5974-226C-4401-3D68-F696A749A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05176"/>
            <a:ext cx="3207972" cy="132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01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Alterações nas Interfaces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0572C61-8EB4-706F-E61F-E71BDBCD32C8}"/>
              </a:ext>
            </a:extLst>
          </p:cNvPr>
          <p:cNvSpPr/>
          <p:nvPr/>
        </p:nvSpPr>
        <p:spPr>
          <a:xfrm>
            <a:off x="4014597" y="1410618"/>
            <a:ext cx="4589851" cy="232226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Atenção:</a:t>
            </a:r>
            <a:endParaRPr lang="pt-BR" sz="1600" dirty="0">
              <a:latin typeface="+mj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Exemplo:</a:t>
            </a:r>
            <a:r>
              <a:rPr lang="pt-BR" sz="16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CENSO INEP</a:t>
            </a: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pode solicitar informações que provoquem alterações no SED.</a:t>
            </a:r>
          </a:p>
          <a:p>
            <a:r>
              <a:rPr lang="pt-BR" sz="1600" dirty="0">
                <a:latin typeface="+mj-lt"/>
                <a:ea typeface="Calibri"/>
                <a:cs typeface="Calibri"/>
                <a:sym typeface="Calibri"/>
              </a:rPr>
              <a:t>A SME/empresa parceira precisa de agilidade quando for necessário alterar a aplicação.</a:t>
            </a:r>
            <a:endParaRPr lang="pt-BR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algn="ctr"/>
            <a:endParaRPr lang="pt-BR" dirty="0"/>
          </a:p>
        </p:txBody>
      </p:sp>
      <p:pic>
        <p:nvPicPr>
          <p:cNvPr id="3" name="Google Shape;407;p27">
            <a:extLst>
              <a:ext uri="{FF2B5EF4-FFF2-40B4-BE49-F238E27FC236}">
                <a16:creationId xmlns:a16="http://schemas.microsoft.com/office/drawing/2014/main" id="{F86D4228-567D-D5F7-D739-53790FDD6E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926" y="843558"/>
            <a:ext cx="235267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11;p27">
            <a:extLst>
              <a:ext uri="{FF2B5EF4-FFF2-40B4-BE49-F238E27FC236}">
                <a16:creationId xmlns:a16="http://schemas.microsoft.com/office/drawing/2014/main" id="{E58865C3-DBB7-45FC-9B84-7E535BDAC82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567" y="2282618"/>
            <a:ext cx="2853392" cy="260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10;p27">
            <a:extLst>
              <a:ext uri="{FF2B5EF4-FFF2-40B4-BE49-F238E27FC236}">
                <a16:creationId xmlns:a16="http://schemas.microsoft.com/office/drawing/2014/main" id="{09167939-D1D4-C187-6D7D-F2497DF180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48814" y="1751643"/>
            <a:ext cx="1313438" cy="627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0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Carga Inicial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28CF4199-568B-4D9A-8FAD-44F87E3B4BEE}"/>
              </a:ext>
            </a:extLst>
          </p:cNvPr>
          <p:cNvSpPr/>
          <p:nvPr/>
        </p:nvSpPr>
        <p:spPr>
          <a:xfrm>
            <a:off x="187299" y="629159"/>
            <a:ext cx="4536504" cy="42711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 solicitações de bases de dados de alunos deverão ser encaminhadas pelo município para a Coordenadoria de Informação, Tecnologia, Evidência e Matrícula – </a:t>
            </a:r>
            <a:r>
              <a:rPr lang="pt-BR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Depto</a:t>
            </a:r>
            <a:r>
              <a:rPr lang="pt-BR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Informação e Monitoramento (CITEM/DEINF), através da abertura de ocorrência (solicitação) em nosso portal de atendimento.</a:t>
            </a:r>
            <a:endParaRPr lang="pt-BR" sz="1500" dirty="0">
              <a:latin typeface="+mj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15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Ressaltamos que o município é responsável pelo o acesso e a divulgação das informações obtidas através das bases de dados da Secretaria Estadual da Educação.</a:t>
            </a:r>
            <a:endParaRPr lang="pt-BR" sz="1500" dirty="0">
              <a:latin typeface="+mj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15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Seguem as orientações básicas para solicitação da base de dados:  </a:t>
            </a:r>
            <a:endParaRPr lang="pt-BR" sz="1500" dirty="0">
              <a:latin typeface="+mj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u="sng" dirty="0">
                <a:solidFill>
                  <a:schemeClr val="bg2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http://atendimento.educacao.sp.gov.br/</a:t>
            </a:r>
            <a:endParaRPr lang="pt-BR" sz="1500" b="1" dirty="0">
              <a:solidFill>
                <a:schemeClr val="bg2">
                  <a:lumMod val="75000"/>
                </a:schemeClr>
              </a:solidFill>
              <a:latin typeface="+mj-lt"/>
              <a:ea typeface="Calibri"/>
              <a:cs typeface="Calibri"/>
              <a:sym typeface="Calibri"/>
            </a:endParaRPr>
          </a:p>
          <a:p>
            <a:pPr algn="ctr"/>
            <a:endParaRPr lang="pt-BR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062F2EB-F7B5-8228-365C-E693FD486002}"/>
              </a:ext>
            </a:extLst>
          </p:cNvPr>
          <p:cNvSpPr/>
          <p:nvPr/>
        </p:nvSpPr>
        <p:spPr>
          <a:xfrm>
            <a:off x="4997056" y="126353"/>
            <a:ext cx="4039440" cy="305200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Opção</a:t>
            </a:r>
            <a:r>
              <a:rPr lang="pt-BR" sz="14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  <a:r>
              <a:rPr lang="pt-BR" sz="1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lang="pt-BR"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1.  Entrar</a:t>
            </a:r>
            <a:endParaRPr lang="pt-BR"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1.1. Ocorrências</a:t>
            </a:r>
            <a:endParaRPr lang="pt-BR"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1.1.1 Abrir uma Nova Ocorrência</a:t>
            </a:r>
            <a:endParaRPr lang="pt-BR"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1.1.1.1 Área - Indicadores Educacionais</a:t>
            </a:r>
            <a:endParaRPr lang="pt-BR"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1.1.1.1.1 Assunto: Dados</a:t>
            </a:r>
            <a:endParaRPr lang="pt-BR"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1.1.1.1.1.1 Categoria: Matrículas...(prosseguir com a seleção das informações desejadas)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4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+mj-lt"/>
                <a:cs typeface="Calibri"/>
                <a:sym typeface="Calibri"/>
              </a:rPr>
              <a:t>Assunto: </a:t>
            </a:r>
            <a:r>
              <a:rPr lang="pt-BR" dirty="0">
                <a:solidFill>
                  <a:srgbClr val="006600"/>
                </a:solidFill>
                <a:latin typeface="+mj-lt"/>
                <a:cs typeface="Calibri"/>
                <a:sym typeface="Calibri"/>
              </a:rPr>
              <a:t>Participamos da “Reunião de Integração” e solicitamos a CARGA INICIAL para a SME de </a:t>
            </a:r>
            <a:r>
              <a:rPr lang="pt-BR" dirty="0" err="1">
                <a:solidFill>
                  <a:srgbClr val="006600"/>
                </a:solidFill>
                <a:latin typeface="+mj-lt"/>
                <a:cs typeface="Calibri"/>
                <a:sym typeface="Calibri"/>
              </a:rPr>
              <a:t>Xxxx</a:t>
            </a:r>
            <a:r>
              <a:rPr lang="pt-BR" dirty="0">
                <a:solidFill>
                  <a:srgbClr val="006600"/>
                </a:solidFill>
                <a:latin typeface="+mj-lt"/>
                <a:cs typeface="Calibri"/>
                <a:sym typeface="Calibri"/>
              </a:rPr>
              <a:t> (Nome da Prefeitura).</a:t>
            </a:r>
            <a:endParaRPr lang="pt-BR" dirty="0">
              <a:solidFill>
                <a:srgbClr val="006600"/>
              </a:solidFill>
            </a:endParaRPr>
          </a:p>
        </p:txBody>
      </p:sp>
      <p:pic>
        <p:nvPicPr>
          <p:cNvPr id="4" name="Google Shape;315;p22">
            <a:extLst>
              <a:ext uri="{FF2B5EF4-FFF2-40B4-BE49-F238E27FC236}">
                <a16:creationId xmlns:a16="http://schemas.microsoft.com/office/drawing/2014/main" id="{0BCB6946-10C6-AEA6-785A-B8B0C59C448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7056" y="3304713"/>
            <a:ext cx="4039440" cy="1712434"/>
          </a:xfrm>
          <a:prstGeom prst="rect">
            <a:avLst/>
          </a:prstGeom>
          <a:noFill/>
          <a:ln w="254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9000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4627;p29">
            <a:extLst>
              <a:ext uri="{FF2B5EF4-FFF2-40B4-BE49-F238E27FC236}">
                <a16:creationId xmlns:a16="http://schemas.microsoft.com/office/drawing/2014/main" id="{A2E61D1C-2257-D522-B7B1-14F7A248BFEB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048973" y="582657"/>
            <a:ext cx="6095027" cy="4560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628;p29">
            <a:extLst>
              <a:ext uri="{FF2B5EF4-FFF2-40B4-BE49-F238E27FC236}">
                <a16:creationId xmlns:a16="http://schemas.microsoft.com/office/drawing/2014/main" id="{B6855664-4B7D-024B-FF47-F6A656E2A4E6}"/>
              </a:ext>
            </a:extLst>
          </p:cNvPr>
          <p:cNvSpPr/>
          <p:nvPr/>
        </p:nvSpPr>
        <p:spPr>
          <a:xfrm>
            <a:off x="115299" y="582657"/>
            <a:ext cx="4676509" cy="4560843"/>
          </a:xfrm>
          <a:custGeom>
            <a:avLst/>
            <a:gdLst/>
            <a:ahLst/>
            <a:cxnLst/>
            <a:rect l="l" t="t" r="r" b="b"/>
            <a:pathLst>
              <a:path w="215615" h="206974" extrusionOk="0">
                <a:moveTo>
                  <a:pt x="411" y="0"/>
                </a:moveTo>
                <a:lnTo>
                  <a:pt x="188046" y="0"/>
                </a:lnTo>
                <a:lnTo>
                  <a:pt x="188046" y="83119"/>
                </a:lnTo>
                <a:lnTo>
                  <a:pt x="215615" y="102047"/>
                </a:lnTo>
                <a:lnTo>
                  <a:pt x="215615" y="206974"/>
                </a:lnTo>
                <a:lnTo>
                  <a:pt x="0" y="206974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698631" scaled="0"/>
          </a:gra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5" name="Google Shape;4630;p29">
            <a:extLst>
              <a:ext uri="{FF2B5EF4-FFF2-40B4-BE49-F238E27FC236}">
                <a16:creationId xmlns:a16="http://schemas.microsoft.com/office/drawing/2014/main" id="{A8CA15C4-84A1-24AE-F4AE-79640F2F8F96}"/>
              </a:ext>
            </a:extLst>
          </p:cNvPr>
          <p:cNvSpPr txBox="1">
            <a:spLocks/>
          </p:cNvSpPr>
          <p:nvPr/>
        </p:nvSpPr>
        <p:spPr>
          <a:xfrm>
            <a:off x="282353" y="3263407"/>
            <a:ext cx="3984568" cy="13774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800" b="1" dirty="0">
                <a:solidFill>
                  <a:schemeClr val="tx1"/>
                </a:solidFill>
              </a:rPr>
              <a:t>Pontos de Atenção</a:t>
            </a:r>
          </a:p>
        </p:txBody>
      </p:sp>
    </p:spTree>
    <p:extLst>
      <p:ext uri="{BB962C8B-B14F-4D97-AF65-F5344CB8AC3E}">
        <p14:creationId xmlns:p14="http://schemas.microsoft.com/office/powerpoint/2010/main" val="18274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4627;p29">
            <a:extLst>
              <a:ext uri="{FF2B5EF4-FFF2-40B4-BE49-F238E27FC236}">
                <a16:creationId xmlns:a16="http://schemas.microsoft.com/office/drawing/2014/main" id="{A2E61D1C-2257-D522-B7B1-14F7A248BFEB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048973" y="582657"/>
            <a:ext cx="6095027" cy="4560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628;p29">
            <a:extLst>
              <a:ext uri="{FF2B5EF4-FFF2-40B4-BE49-F238E27FC236}">
                <a16:creationId xmlns:a16="http://schemas.microsoft.com/office/drawing/2014/main" id="{B6855664-4B7D-024B-FF47-F6A656E2A4E6}"/>
              </a:ext>
            </a:extLst>
          </p:cNvPr>
          <p:cNvSpPr/>
          <p:nvPr/>
        </p:nvSpPr>
        <p:spPr>
          <a:xfrm>
            <a:off x="115299" y="582657"/>
            <a:ext cx="4676509" cy="4560843"/>
          </a:xfrm>
          <a:custGeom>
            <a:avLst/>
            <a:gdLst/>
            <a:ahLst/>
            <a:cxnLst/>
            <a:rect l="l" t="t" r="r" b="b"/>
            <a:pathLst>
              <a:path w="215615" h="206974" extrusionOk="0">
                <a:moveTo>
                  <a:pt x="411" y="0"/>
                </a:moveTo>
                <a:lnTo>
                  <a:pt x="188046" y="0"/>
                </a:lnTo>
                <a:lnTo>
                  <a:pt x="188046" y="83119"/>
                </a:lnTo>
                <a:lnTo>
                  <a:pt x="215615" y="102047"/>
                </a:lnTo>
                <a:lnTo>
                  <a:pt x="215615" y="206974"/>
                </a:lnTo>
                <a:lnTo>
                  <a:pt x="0" y="206974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698631" scaled="0"/>
          </a:gra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" name="Google Shape;4630;p29">
            <a:extLst>
              <a:ext uri="{FF2B5EF4-FFF2-40B4-BE49-F238E27FC236}">
                <a16:creationId xmlns:a16="http://schemas.microsoft.com/office/drawing/2014/main" id="{678D376D-32BD-DB2A-582F-D736A69E33FB}"/>
              </a:ext>
            </a:extLst>
          </p:cNvPr>
          <p:cNvSpPr txBox="1">
            <a:spLocks/>
          </p:cNvSpPr>
          <p:nvPr/>
        </p:nvSpPr>
        <p:spPr>
          <a:xfrm>
            <a:off x="1110491" y="3525263"/>
            <a:ext cx="1861309" cy="7506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Objetivos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22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Rastreabilidade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3167122-C532-0CB6-B7CE-22882DEA75AD}"/>
              </a:ext>
            </a:extLst>
          </p:cNvPr>
          <p:cNvSpPr/>
          <p:nvPr/>
        </p:nvSpPr>
        <p:spPr>
          <a:xfrm>
            <a:off x="539552" y="1131590"/>
            <a:ext cx="7560840" cy="28803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Atenção:</a:t>
            </a:r>
            <a:endParaRPr lang="pt-BR" sz="1600" dirty="0">
              <a:latin typeface="+mj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b="1" dirty="0">
              <a:solidFill>
                <a:srgbClr val="FF0000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Rastreabilidade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latin typeface="+mj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effectLst/>
                <a:latin typeface="+mj-lt"/>
                <a:ea typeface="Calibri" panose="020F0502020204030204" pitchFamily="34" charset="0"/>
              </a:rPr>
              <a:t>A ferramenta registra o usuário e o horário do acesso. É possível identificar se a transação foi efetuada por meio do SED ou pela integração. Obs.: Últimos 60 dias(</a:t>
            </a:r>
            <a:r>
              <a:rPr lang="pt-BR" sz="16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*</a:t>
            </a:r>
            <a:r>
              <a:rPr lang="pt-BR" sz="1600" dirty="0">
                <a:effectLst/>
                <a:latin typeface="+mj-lt"/>
                <a:ea typeface="Calibri" panose="020F0502020204030204" pitchFamily="34" charset="0"/>
              </a:rPr>
              <a:t>)</a:t>
            </a: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lang="pt-BR" sz="1600" dirty="0">
              <a:latin typeface="+mj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(</a:t>
            </a:r>
            <a:r>
              <a:rPr lang="pt-BR" sz="16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 Parâmetro que pode ser acrescido ou reduzido a qualquer momento devido às restrições de hardware ou volume de informações.</a:t>
            </a:r>
            <a:endParaRPr lang="pt-BR" sz="1600" dirty="0">
              <a:latin typeface="+mj-lt"/>
            </a:endParaRPr>
          </a:p>
          <a:p>
            <a:pPr algn="ctr"/>
            <a:endParaRPr lang="pt-BR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A28E785-4A9D-C6AD-0A64-A6F8CD6F67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8080890"/>
              </p:ext>
            </p:extLst>
          </p:nvPr>
        </p:nvGraphicFramePr>
        <p:xfrm>
          <a:off x="6877896" y="4340771"/>
          <a:ext cx="2011127" cy="597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95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Notificações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AA40849-4439-4326-DF0A-339D436905A5}"/>
              </a:ext>
            </a:extLst>
          </p:cNvPr>
          <p:cNvSpPr/>
          <p:nvPr/>
        </p:nvSpPr>
        <p:spPr>
          <a:xfrm>
            <a:off x="539552" y="843558"/>
            <a:ext cx="7560840" cy="302433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Atenção:</a:t>
            </a:r>
            <a:endParaRPr lang="pt-BR" sz="1600" dirty="0">
              <a:latin typeface="+mj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-1524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 Importante: conscientizar os usuários que as atualizações realizadas através dos serviços de integração, após implantados, </a:t>
            </a:r>
            <a:r>
              <a:rPr lang="pt-BR" sz="1600" b="1" u="sng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não</a:t>
            </a: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 deverão ser realizados manualmente no SED, recomendamos apenas consultas as estas informações em nossa plataforma.</a:t>
            </a:r>
            <a:endParaRPr lang="pt-BR" sz="1600" dirty="0">
              <a:latin typeface="+mj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pt-BR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-1524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 </a:t>
            </a:r>
            <a:r>
              <a:rPr lang="pt-BR" sz="1600" dirty="0">
                <a:effectLst/>
                <a:latin typeface="+mj-lt"/>
                <a:ea typeface="Calibri" panose="020F0502020204030204" pitchFamily="34" charset="0"/>
              </a:rPr>
              <a:t>Os serviços </a:t>
            </a:r>
            <a:r>
              <a:rPr lang="pt-BR" sz="16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não</a:t>
            </a:r>
            <a:r>
              <a:rPr lang="pt-BR" sz="1600" dirty="0">
                <a:effectLst/>
                <a:latin typeface="+mj-lt"/>
                <a:ea typeface="Calibri" panose="020F0502020204030204" pitchFamily="34" charset="0"/>
              </a:rPr>
              <a:t> permitem acesso a dados de redes que não estejam em seu escopo. Exemplo: Uma secretaria municipal não tem acesso a dados de escolas estaduais, mesmo que essas estejam localizadas fisicamente em seu município.</a:t>
            </a:r>
            <a:endParaRPr lang="pt-BR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2022B4C-CE6F-421F-946E-100435D66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5201221"/>
              </p:ext>
            </p:extLst>
          </p:nvPr>
        </p:nvGraphicFramePr>
        <p:xfrm>
          <a:off x="6877896" y="4340771"/>
          <a:ext cx="2011127" cy="597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560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Exceções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26C8DB03-A096-24D6-AEA6-71488593C0B0}"/>
              </a:ext>
            </a:extLst>
          </p:cNvPr>
          <p:cNvSpPr/>
          <p:nvPr/>
        </p:nvSpPr>
        <p:spPr>
          <a:xfrm>
            <a:off x="539552" y="1131590"/>
            <a:ext cx="7560840" cy="273630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Atenção:</a:t>
            </a:r>
            <a:endParaRPr lang="pt-BR" sz="1600" dirty="0">
              <a:latin typeface="+mj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 sistema não processa exceções !!!</a:t>
            </a:r>
            <a:endParaRPr lang="pt-BR" sz="1600" dirty="0">
              <a:latin typeface="+mj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Nessas situações o impasse deve ser resolvido diretamente com a Secretaria da Educação.</a:t>
            </a:r>
            <a:endParaRPr lang="pt-BR" sz="1600" dirty="0">
              <a:latin typeface="+mj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Exemplo: Aluno com idade inferior ao exigido. </a:t>
            </a:r>
            <a:endParaRPr lang="pt-BR" sz="1600" dirty="0">
              <a:solidFill>
                <a:srgbClr val="ADADAD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algn="ctr"/>
            <a:endParaRPr lang="pt-BR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30B16A9-FD19-8EC1-A35C-011EE92CCE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5201221"/>
              </p:ext>
            </p:extLst>
          </p:nvPr>
        </p:nvGraphicFramePr>
        <p:xfrm>
          <a:off x="6877896" y="4340771"/>
          <a:ext cx="2011127" cy="597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798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Servi</a:t>
            </a:r>
            <a:r>
              <a:rPr lang="pt-BR" sz="1350" b="1" dirty="0">
                <a:latin typeface="Calibri"/>
                <a:ea typeface="Calibri"/>
                <a:cs typeface="Calibri"/>
                <a:sym typeface="Calibri"/>
              </a:rPr>
              <a:t>ços Disponíveis / Usuários Ativos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430;p30">
            <a:extLst>
              <a:ext uri="{FF2B5EF4-FFF2-40B4-BE49-F238E27FC236}">
                <a16:creationId xmlns:a16="http://schemas.microsoft.com/office/drawing/2014/main" id="{323663B8-B868-FA3E-9DEF-3CB0BA4F72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4128" y="2787774"/>
            <a:ext cx="3301330" cy="19046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02F49E4-F96D-ABC6-7D7E-34BB24379A26}"/>
              </a:ext>
            </a:extLst>
          </p:cNvPr>
          <p:cNvSpPr/>
          <p:nvPr/>
        </p:nvSpPr>
        <p:spPr>
          <a:xfrm>
            <a:off x="467544" y="1059582"/>
            <a:ext cx="4752528" cy="25202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Importante: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b="1" dirty="0">
              <a:latin typeface="+mj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 criação de um grupo de trabalho envolvendo a SME, a empresa de consultoria e os demais envolvidos facilitará de forma significativa o processo de integração.</a:t>
            </a:r>
            <a:endParaRPr lang="pt-BR" sz="1600" dirty="0">
              <a:latin typeface="+mj-lt"/>
            </a:endParaRP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1409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100" b="1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Dúvidas</a:t>
            </a:r>
            <a:endParaRPr sz="1100" b="1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4627;p29">
            <a:extLst>
              <a:ext uri="{FF2B5EF4-FFF2-40B4-BE49-F238E27FC236}">
                <a16:creationId xmlns:a16="http://schemas.microsoft.com/office/drawing/2014/main" id="{A2E61D1C-2257-D522-B7B1-14F7A248BFEB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048973" y="582657"/>
            <a:ext cx="6095027" cy="4560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628;p29">
            <a:extLst>
              <a:ext uri="{FF2B5EF4-FFF2-40B4-BE49-F238E27FC236}">
                <a16:creationId xmlns:a16="http://schemas.microsoft.com/office/drawing/2014/main" id="{B6855664-4B7D-024B-FF47-F6A656E2A4E6}"/>
              </a:ext>
            </a:extLst>
          </p:cNvPr>
          <p:cNvSpPr/>
          <p:nvPr/>
        </p:nvSpPr>
        <p:spPr>
          <a:xfrm>
            <a:off x="115299" y="582657"/>
            <a:ext cx="4676509" cy="4560843"/>
          </a:xfrm>
          <a:custGeom>
            <a:avLst/>
            <a:gdLst/>
            <a:ahLst/>
            <a:cxnLst/>
            <a:rect l="l" t="t" r="r" b="b"/>
            <a:pathLst>
              <a:path w="215615" h="206974" extrusionOk="0">
                <a:moveTo>
                  <a:pt x="411" y="0"/>
                </a:moveTo>
                <a:lnTo>
                  <a:pt x="188046" y="0"/>
                </a:lnTo>
                <a:lnTo>
                  <a:pt x="188046" y="83119"/>
                </a:lnTo>
                <a:lnTo>
                  <a:pt x="215615" y="102047"/>
                </a:lnTo>
                <a:lnTo>
                  <a:pt x="215615" y="206974"/>
                </a:lnTo>
                <a:lnTo>
                  <a:pt x="0" y="206974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698631" scaled="0"/>
          </a:gradFill>
          <a:ln>
            <a:noFill/>
          </a:ln>
        </p:spPr>
        <p:txBody>
          <a:bodyPr/>
          <a:lstStyle/>
          <a:p>
            <a:endParaRPr lang="pt-B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757AF1C-FBD9-1FCD-1A6F-0B3A249E0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0" y="1432782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630;p29">
            <a:extLst>
              <a:ext uri="{FF2B5EF4-FFF2-40B4-BE49-F238E27FC236}">
                <a16:creationId xmlns:a16="http://schemas.microsoft.com/office/drawing/2014/main" id="{79F6ADC2-32B3-759C-9DEC-76446A793195}"/>
              </a:ext>
            </a:extLst>
          </p:cNvPr>
          <p:cNvSpPr txBox="1">
            <a:spLocks/>
          </p:cNvSpPr>
          <p:nvPr/>
        </p:nvSpPr>
        <p:spPr>
          <a:xfrm>
            <a:off x="187299" y="3518749"/>
            <a:ext cx="3984568" cy="7898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800" b="1" dirty="0">
                <a:solidFill>
                  <a:schemeClr val="tx1"/>
                </a:solidFill>
              </a:rPr>
              <a:t>Dúvidas</a:t>
            </a:r>
          </a:p>
        </p:txBody>
      </p:sp>
    </p:spTree>
    <p:extLst>
      <p:ext uri="{BB962C8B-B14F-4D97-AF65-F5344CB8AC3E}">
        <p14:creationId xmlns:p14="http://schemas.microsoft.com/office/powerpoint/2010/main" val="194984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7F9E381-056B-491C-71C0-B64F1433B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2879"/>
            <a:ext cx="9144001" cy="10929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048CA6E-79FE-BF7D-AF35-0F458ED105B9}"/>
              </a:ext>
            </a:extLst>
          </p:cNvPr>
          <p:cNvSpPr txBox="1">
            <a:spLocks/>
          </p:cNvSpPr>
          <p:nvPr/>
        </p:nvSpPr>
        <p:spPr>
          <a:xfrm>
            <a:off x="3430566" y="3595753"/>
            <a:ext cx="2282869" cy="206680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pt-BR" sz="135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OBRIGADO</a:t>
            </a:r>
            <a:endParaRPr lang="pt-BR" sz="135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82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Objetivo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086EC5D-9135-3BDF-74E8-23186BD50ACE}"/>
              </a:ext>
            </a:extLst>
          </p:cNvPr>
          <p:cNvSpPr/>
          <p:nvPr/>
        </p:nvSpPr>
        <p:spPr>
          <a:xfrm>
            <a:off x="447424" y="651923"/>
            <a:ext cx="7992888" cy="7347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rgbClr val="006600"/>
                </a:solidFill>
              </a:rPr>
              <a:t>Principal</a:t>
            </a:r>
            <a:r>
              <a:rPr lang="pt-BR" sz="1600" dirty="0"/>
              <a:t>: Promover a integração da Secretaria Eletrônica Digital com as Secretarias Municipais e outras entidades do Estado de São Paulo.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8F7A9F5-D5D3-4068-02CC-F6C2BECC1F0B}"/>
              </a:ext>
            </a:extLst>
          </p:cNvPr>
          <p:cNvSpPr/>
          <p:nvPr/>
        </p:nvSpPr>
        <p:spPr>
          <a:xfrm>
            <a:off x="447425" y="1615864"/>
            <a:ext cx="7992887" cy="165172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0066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Funcionalidades incorporados ao escopo da integração</a:t>
            </a:r>
            <a:r>
              <a:rPr lang="pt-BR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effectLst/>
                <a:latin typeface="+mj-lt"/>
                <a:ea typeface="Calibri" panose="020F0502020204030204" pitchFamily="34" charset="0"/>
              </a:rPr>
              <a:t>Escolas</a:t>
            </a:r>
            <a:r>
              <a:rPr lang="pt-BR" sz="1600" dirty="0">
                <a:effectLst/>
                <a:latin typeface="+mj-lt"/>
                <a:ea typeface="Calibri" panose="020F0502020204030204" pitchFamily="34" charset="0"/>
              </a:rPr>
              <a:t>: Dados demográficos das escolas.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effectLst/>
                <a:latin typeface="+mj-lt"/>
                <a:ea typeface="Calibri" panose="020F0502020204030204" pitchFamily="34" charset="0"/>
              </a:rPr>
              <a:t>Alunos</a:t>
            </a:r>
            <a:r>
              <a:rPr lang="pt-BR" sz="1600" dirty="0">
                <a:effectLst/>
                <a:latin typeface="+mj-lt"/>
                <a:ea typeface="Calibri" panose="020F0502020204030204" pitchFamily="34" charset="0"/>
              </a:rPr>
              <a:t>: Dados demográficos do aluno, como nome, endereço, documentos, contatos e afins. </a:t>
            </a:r>
            <a:r>
              <a:rPr lang="pt-BR" sz="1600" dirty="0">
                <a:latin typeface="+mj-lt"/>
                <a:ea typeface="Calibri"/>
                <a:cs typeface="Calibri"/>
                <a:sym typeface="Calibri"/>
              </a:rPr>
              <a:t>Histórico</a:t>
            </a:r>
            <a:r>
              <a:rPr lang="pt-B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do aluno, incluindo suas movimentações, desde </a:t>
            </a:r>
            <a:r>
              <a:rPr lang="pt-BR" sz="16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1995</a:t>
            </a:r>
            <a:r>
              <a:rPr lang="pt-BR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lang="pt-BR" sz="1600" dirty="0">
              <a:solidFill>
                <a:schemeClr val="tx1">
                  <a:lumMod val="90000"/>
                  <a:lumOff val="10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effectLst/>
                <a:latin typeface="+mj-lt"/>
                <a:ea typeface="Calibri" panose="020F0502020204030204" pitchFamily="34" charset="0"/>
              </a:rPr>
              <a:t>Matrículas</a:t>
            </a:r>
            <a:r>
              <a:rPr lang="pt-BR" sz="1600" dirty="0">
                <a:effectLst/>
                <a:latin typeface="+mj-lt"/>
                <a:ea typeface="Calibri" panose="020F0502020204030204" pitchFamily="34" charset="0"/>
              </a:rPr>
              <a:t>: Todas as funcionalidades de classe, turma, inscrição, matrícula, transferência, baixa e rendimento do aluno. </a:t>
            </a:r>
            <a:endParaRPr lang="pt-BR" sz="1600" dirty="0">
              <a:latin typeface="+mj-lt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7F7F094F-6E21-FC00-A56E-EC979548F160}"/>
              </a:ext>
            </a:extLst>
          </p:cNvPr>
          <p:cNvSpPr/>
          <p:nvPr/>
        </p:nvSpPr>
        <p:spPr>
          <a:xfrm>
            <a:off x="457525" y="3474402"/>
            <a:ext cx="7992887" cy="132959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0066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Funcionalidades</a:t>
            </a:r>
            <a:r>
              <a:rPr lang="pt-BR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não</a:t>
            </a:r>
            <a:r>
              <a:rPr lang="pt-BR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1600" dirty="0">
                <a:solidFill>
                  <a:srgbClr val="0066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incorporados ao escopo da integração</a:t>
            </a:r>
            <a:r>
              <a:rPr lang="pt-BR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Notas, frequência e mecanismo para aprovação/retenção.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Dados de professores / docentes / equipes.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Transporte escolar.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</a:rPr>
              <a:t>Diário de Classe.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0491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dirty="0">
                <a:latin typeface="Calibri"/>
                <a:ea typeface="Calibri"/>
                <a:cs typeface="Calibri"/>
                <a:sym typeface="Calibri"/>
              </a:rPr>
              <a:t>Vantagens da Integração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2836D2C-A514-7EB6-C127-FBF181FBBE0F}"/>
              </a:ext>
            </a:extLst>
          </p:cNvPr>
          <p:cNvSpPr/>
          <p:nvPr/>
        </p:nvSpPr>
        <p:spPr>
          <a:xfrm>
            <a:off x="2310263" y="1474158"/>
            <a:ext cx="487961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sz="1600" dirty="0">
                <a:solidFill>
                  <a:schemeClr val="tx1"/>
                </a:solidFill>
              </a:rPr>
              <a:t>Evita o retrabalho de redigitação no SED;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62E11A8-7969-1CB0-87AC-860AB3DD29BA}"/>
              </a:ext>
            </a:extLst>
          </p:cNvPr>
          <p:cNvSpPr/>
          <p:nvPr/>
        </p:nvSpPr>
        <p:spPr>
          <a:xfrm>
            <a:off x="2233361" y="1883409"/>
            <a:ext cx="271670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sz="1600" dirty="0">
                <a:solidFill>
                  <a:schemeClr val="tx1"/>
                </a:solidFill>
              </a:rPr>
              <a:t> Evita erros de digitação;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5626FF2-DD40-6465-7937-178CD55D526D}"/>
              </a:ext>
            </a:extLst>
          </p:cNvPr>
          <p:cNvSpPr/>
          <p:nvPr/>
        </p:nvSpPr>
        <p:spPr>
          <a:xfrm>
            <a:off x="2233360" y="2290916"/>
            <a:ext cx="6066577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sz="1600" dirty="0">
                <a:solidFill>
                  <a:schemeClr val="tx1"/>
                </a:solidFill>
              </a:rPr>
              <a:t> Garantia que a informação do Estado é a mesma do Município;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3B1B750-09D0-BDCF-808C-170EDFE3FA4B}"/>
              </a:ext>
            </a:extLst>
          </p:cNvPr>
          <p:cNvSpPr/>
          <p:nvPr/>
        </p:nvSpPr>
        <p:spPr>
          <a:xfrm>
            <a:off x="2233360" y="2747668"/>
            <a:ext cx="4044347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sz="1600" dirty="0">
                <a:solidFill>
                  <a:schemeClr val="tx1"/>
                </a:solidFill>
              </a:rPr>
              <a:t> Agilidade na atualização do sistema;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D4B3103-1326-0618-CDDA-876638A86CBA}"/>
              </a:ext>
            </a:extLst>
          </p:cNvPr>
          <p:cNvSpPr/>
          <p:nvPr/>
        </p:nvSpPr>
        <p:spPr>
          <a:xfrm>
            <a:off x="2330073" y="3198920"/>
            <a:ext cx="6066576" cy="757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chemeClr val="tx1"/>
                </a:solidFill>
              </a:rPr>
              <a:t>Atendimento imediato a legislação. Exemplo: Se uma legislação      exigir um novo dado, a API já bloqueia a ação até que essa nova situação seja atendida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B71A019-F10C-5CEE-C1EC-5320B5D5E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02" y="2671383"/>
            <a:ext cx="418746" cy="4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F8C776-692C-75DD-4FD8-B234D97DF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02" y="3100017"/>
            <a:ext cx="418746" cy="4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DFBD852-EC23-EA8D-5287-D241B2C7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02" y="2225927"/>
            <a:ext cx="418746" cy="4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296B7C7-7001-A41B-4A63-7292E574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32" y="1812812"/>
            <a:ext cx="418746" cy="4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BA72958-E5BF-BDFF-E884-A908D8D67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762" y="1387054"/>
            <a:ext cx="418746" cy="4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85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4627;p29">
            <a:extLst>
              <a:ext uri="{FF2B5EF4-FFF2-40B4-BE49-F238E27FC236}">
                <a16:creationId xmlns:a16="http://schemas.microsoft.com/office/drawing/2014/main" id="{A2E61D1C-2257-D522-B7B1-14F7A248BFEB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048973" y="582657"/>
            <a:ext cx="6095027" cy="4560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628;p29">
            <a:extLst>
              <a:ext uri="{FF2B5EF4-FFF2-40B4-BE49-F238E27FC236}">
                <a16:creationId xmlns:a16="http://schemas.microsoft.com/office/drawing/2014/main" id="{B6855664-4B7D-024B-FF47-F6A656E2A4E6}"/>
              </a:ext>
            </a:extLst>
          </p:cNvPr>
          <p:cNvSpPr/>
          <p:nvPr/>
        </p:nvSpPr>
        <p:spPr>
          <a:xfrm>
            <a:off x="115299" y="582657"/>
            <a:ext cx="4676509" cy="4560843"/>
          </a:xfrm>
          <a:custGeom>
            <a:avLst/>
            <a:gdLst/>
            <a:ahLst/>
            <a:cxnLst/>
            <a:rect l="l" t="t" r="r" b="b"/>
            <a:pathLst>
              <a:path w="215615" h="206974" extrusionOk="0">
                <a:moveTo>
                  <a:pt x="411" y="0"/>
                </a:moveTo>
                <a:lnTo>
                  <a:pt x="188046" y="0"/>
                </a:lnTo>
                <a:lnTo>
                  <a:pt x="188046" y="83119"/>
                </a:lnTo>
                <a:lnTo>
                  <a:pt x="215615" y="102047"/>
                </a:lnTo>
                <a:lnTo>
                  <a:pt x="215615" y="206974"/>
                </a:lnTo>
                <a:lnTo>
                  <a:pt x="0" y="206974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698631" scaled="0"/>
          </a:gra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5" name="Google Shape;4630;p29">
            <a:extLst>
              <a:ext uri="{FF2B5EF4-FFF2-40B4-BE49-F238E27FC236}">
                <a16:creationId xmlns:a16="http://schemas.microsoft.com/office/drawing/2014/main" id="{A8CA15C4-84A1-24AE-F4AE-79640F2F8F96}"/>
              </a:ext>
            </a:extLst>
          </p:cNvPr>
          <p:cNvSpPr txBox="1">
            <a:spLocks/>
          </p:cNvSpPr>
          <p:nvPr/>
        </p:nvSpPr>
        <p:spPr>
          <a:xfrm>
            <a:off x="18587" y="2769577"/>
            <a:ext cx="4676509" cy="2303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Apresentação das Equipes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Equipes Envolvidas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6F23F05-BA4B-7E19-A62A-34D362B639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5217411"/>
              </p:ext>
            </p:extLst>
          </p:nvPr>
        </p:nvGraphicFramePr>
        <p:xfrm>
          <a:off x="1172154" y="729761"/>
          <a:ext cx="6223924" cy="4255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Google Shape;88;p5">
            <a:extLst>
              <a:ext uri="{FF2B5EF4-FFF2-40B4-BE49-F238E27FC236}">
                <a16:creationId xmlns:a16="http://schemas.microsoft.com/office/drawing/2014/main" id="{B394605C-9554-CAD6-4BD2-19606CD0BBC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13613" y="2180492"/>
            <a:ext cx="1747471" cy="1640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5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r>
              <a:rPr lang="pt-BR" sz="1350" b="1" dirty="0">
                <a:latin typeface="Calibri"/>
                <a:ea typeface="Calibri"/>
                <a:cs typeface="Calibri"/>
                <a:sym typeface="Calibri"/>
              </a:rPr>
              <a:t>Clientes Integrados</a:t>
            </a: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E125225-2809-A629-F1CF-2DF1241FEB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9147358"/>
              </p:ext>
            </p:extLst>
          </p:nvPr>
        </p:nvGraphicFramePr>
        <p:xfrm>
          <a:off x="1103784" y="738554"/>
          <a:ext cx="6448808" cy="4281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5B272DF9-6C1E-3743-9E93-8CC437407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7756" y="2470642"/>
            <a:ext cx="1760863" cy="10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"/>
          <p:cNvSpPr txBox="1"/>
          <p:nvPr/>
        </p:nvSpPr>
        <p:spPr>
          <a:xfrm>
            <a:off x="151299" y="251756"/>
            <a:ext cx="6223924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42"/>
              <a:buFont typeface="Noto Sans Symbols"/>
              <a:buNone/>
            </a:pPr>
            <a:endParaRPr sz="1100" b="1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115299" y="333704"/>
            <a:ext cx="72000" cy="72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4627;p29">
            <a:extLst>
              <a:ext uri="{FF2B5EF4-FFF2-40B4-BE49-F238E27FC236}">
                <a16:creationId xmlns:a16="http://schemas.microsoft.com/office/drawing/2014/main" id="{A2E61D1C-2257-D522-B7B1-14F7A248BFEB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048973" y="582657"/>
            <a:ext cx="6095027" cy="4560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628;p29">
            <a:extLst>
              <a:ext uri="{FF2B5EF4-FFF2-40B4-BE49-F238E27FC236}">
                <a16:creationId xmlns:a16="http://schemas.microsoft.com/office/drawing/2014/main" id="{B6855664-4B7D-024B-FF47-F6A656E2A4E6}"/>
              </a:ext>
            </a:extLst>
          </p:cNvPr>
          <p:cNvSpPr/>
          <p:nvPr/>
        </p:nvSpPr>
        <p:spPr>
          <a:xfrm>
            <a:off x="115299" y="582657"/>
            <a:ext cx="4676509" cy="4560843"/>
          </a:xfrm>
          <a:custGeom>
            <a:avLst/>
            <a:gdLst/>
            <a:ahLst/>
            <a:cxnLst/>
            <a:rect l="l" t="t" r="r" b="b"/>
            <a:pathLst>
              <a:path w="215615" h="206974" extrusionOk="0">
                <a:moveTo>
                  <a:pt x="411" y="0"/>
                </a:moveTo>
                <a:lnTo>
                  <a:pt x="188046" y="0"/>
                </a:lnTo>
                <a:lnTo>
                  <a:pt x="188046" y="83119"/>
                </a:lnTo>
                <a:lnTo>
                  <a:pt x="215615" y="102047"/>
                </a:lnTo>
                <a:lnTo>
                  <a:pt x="215615" y="206974"/>
                </a:lnTo>
                <a:lnTo>
                  <a:pt x="0" y="206974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698631" scaled="0"/>
          </a:gra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5" name="Google Shape;4630;p29">
            <a:extLst>
              <a:ext uri="{FF2B5EF4-FFF2-40B4-BE49-F238E27FC236}">
                <a16:creationId xmlns:a16="http://schemas.microsoft.com/office/drawing/2014/main" id="{A8CA15C4-84A1-24AE-F4AE-79640F2F8F96}"/>
              </a:ext>
            </a:extLst>
          </p:cNvPr>
          <p:cNvSpPr txBox="1">
            <a:spLocks/>
          </p:cNvSpPr>
          <p:nvPr/>
        </p:nvSpPr>
        <p:spPr>
          <a:xfrm>
            <a:off x="18587" y="2769577"/>
            <a:ext cx="4676509" cy="2303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Processos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6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1261</Words>
  <Application>Microsoft Office PowerPoint</Application>
  <PresentationFormat>Apresentação na tela (16:9)</PresentationFormat>
  <Paragraphs>233</Paragraphs>
  <Slides>35</Slides>
  <Notes>33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35</vt:i4>
      </vt:variant>
    </vt:vector>
  </HeadingPairs>
  <TitlesOfParts>
    <vt:vector size="42" baseType="lpstr">
      <vt:lpstr>Arial</vt:lpstr>
      <vt:lpstr>Calibri</vt:lpstr>
      <vt:lpstr>Verdana</vt:lpstr>
      <vt:lpstr>Noto Sans Symbols</vt:lpstr>
      <vt:lpstr>Source Sans Pro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Burani</dc:creator>
  <cp:lastModifiedBy>Claudinei Silva</cp:lastModifiedBy>
  <cp:revision>81</cp:revision>
  <dcterms:created xsi:type="dcterms:W3CDTF">2016-03-24T21:47:09Z</dcterms:created>
  <dcterms:modified xsi:type="dcterms:W3CDTF">2025-04-15T14:21:58Z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0x010100BF41A54EB29B884699714ED219B469BA</vt:lpwstr>
  </property>
</Properties>
</file>